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5" r:id="rId19"/>
    <p:sldId id="274" r:id="rId20"/>
    <p:sldId id="273" r:id="rId21"/>
    <p:sldId id="27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B0D"/>
    <a:srgbClr val="5D8223"/>
    <a:srgbClr val="000000"/>
    <a:srgbClr val="00499F"/>
    <a:srgbClr val="0CC1E0"/>
    <a:srgbClr val="1B00FE"/>
    <a:srgbClr val="FFFFFF"/>
    <a:srgbClr val="0C8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C403F-883B-4055-9784-861F81278930}" v="2" dt="2020-05-28T18:23:55.145"/>
    <p1510:client id="{E4D8E7F9-99DB-45AB-896D-EE08C089274A}" v="182" dt="2020-05-27T19:05:03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93" autoAdjust="0"/>
    <p:restoredTop sz="94660"/>
  </p:normalViewPr>
  <p:slideViewPr>
    <p:cSldViewPr>
      <p:cViewPr varScale="1">
        <p:scale>
          <a:sx n="86" d="100"/>
          <a:sy n="86" d="100"/>
        </p:scale>
        <p:origin x="157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ta serra" userId="d9407c68ddb9d7e5" providerId="LiveId" clId="{639C403F-883B-4055-9784-861F81278930}"/>
    <pc:docChg chg="modSld">
      <pc:chgData name="elisabetta serra" userId="d9407c68ddb9d7e5" providerId="LiveId" clId="{639C403F-883B-4055-9784-861F81278930}" dt="2020-05-28T18:25:28.858" v="4" actId="1076"/>
      <pc:docMkLst>
        <pc:docMk/>
      </pc:docMkLst>
      <pc:sldChg chg="modSp mod">
        <pc:chgData name="elisabetta serra" userId="d9407c68ddb9d7e5" providerId="LiveId" clId="{639C403F-883B-4055-9784-861F81278930}" dt="2020-05-28T18:25:28.858" v="4" actId="1076"/>
        <pc:sldMkLst>
          <pc:docMk/>
          <pc:sldMk cId="0" sldId="257"/>
        </pc:sldMkLst>
        <pc:picChg chg="mod">
          <ac:chgData name="elisabetta serra" userId="d9407c68ddb9d7e5" providerId="LiveId" clId="{639C403F-883B-4055-9784-861F81278930}" dt="2020-05-28T18:25:28.858" v="4" actId="1076"/>
          <ac:picMkLst>
            <pc:docMk/>
            <pc:sldMk cId="0" sldId="257"/>
            <ac:picMk id="4" creationId="{55B94A6D-28B0-4E70-A6A6-76FB4589ACF3}"/>
          </ac:picMkLst>
        </pc:picChg>
      </pc:sldChg>
      <pc:sldChg chg="modSp mod">
        <pc:chgData name="elisabetta serra" userId="d9407c68ddb9d7e5" providerId="LiveId" clId="{639C403F-883B-4055-9784-861F81278930}" dt="2020-05-28T18:23:55.145" v="3" actId="1076"/>
        <pc:sldMkLst>
          <pc:docMk/>
          <pc:sldMk cId="2362947594" sldId="261"/>
        </pc:sldMkLst>
        <pc:spChg chg="mod">
          <ac:chgData name="elisabetta serra" userId="d9407c68ddb9d7e5" providerId="LiveId" clId="{639C403F-883B-4055-9784-861F81278930}" dt="2020-05-28T18:23:53.064" v="2" actId="1076"/>
          <ac:spMkLst>
            <pc:docMk/>
            <pc:sldMk cId="2362947594" sldId="261"/>
            <ac:spMk id="3" creationId="{63B6FE2E-6D5E-4C45-A8CC-133FC9EB837D}"/>
          </ac:spMkLst>
        </pc:spChg>
        <pc:picChg chg="mod">
          <ac:chgData name="elisabetta serra" userId="d9407c68ddb9d7e5" providerId="LiveId" clId="{639C403F-883B-4055-9784-861F81278930}" dt="2020-05-28T18:23:55.145" v="3" actId="1076"/>
          <ac:picMkLst>
            <pc:docMk/>
            <pc:sldMk cId="2362947594" sldId="261"/>
            <ac:picMk id="8196" creationId="{8D54DB14-F1F0-42A8-9226-77A0ECE1E760}"/>
          </ac:picMkLst>
        </pc:picChg>
      </pc:sldChg>
    </pc:docChg>
  </pc:docChgLst>
  <pc:docChgLst>
    <pc:chgData name="elisabetta serra" userId="d9407c68ddb9d7e5" providerId="LiveId" clId="{E4D8E7F9-99DB-45AB-896D-EE08C089274A}"/>
    <pc:docChg chg="undo custSel mod addSld delSld modSld sldOrd">
      <pc:chgData name="elisabetta serra" userId="d9407c68ddb9d7e5" providerId="LiveId" clId="{E4D8E7F9-99DB-45AB-896D-EE08C089274A}" dt="2020-05-27T19:05:03.873" v="1002" actId="1076"/>
      <pc:docMkLst>
        <pc:docMk/>
      </pc:docMkLst>
      <pc:sldChg chg="modSp mod">
        <pc:chgData name="elisabetta serra" userId="d9407c68ddb9d7e5" providerId="LiveId" clId="{E4D8E7F9-99DB-45AB-896D-EE08C089274A}" dt="2020-05-27T18:54:15.019" v="878" actId="1076"/>
        <pc:sldMkLst>
          <pc:docMk/>
          <pc:sldMk cId="0" sldId="256"/>
        </pc:sldMkLst>
        <pc:spChg chg="mod">
          <ac:chgData name="elisabetta serra" userId="d9407c68ddb9d7e5" providerId="LiveId" clId="{E4D8E7F9-99DB-45AB-896D-EE08C089274A}" dt="2020-05-27T18:54:15.019" v="878" actId="1076"/>
          <ac:spMkLst>
            <pc:docMk/>
            <pc:sldMk cId="0" sldId="256"/>
            <ac:spMk id="4" creationId="{35EE9C29-5394-4DAF-98D1-9C59C1AD738C}"/>
          </ac:spMkLst>
        </pc:spChg>
      </pc:sldChg>
      <pc:sldChg chg="addSp delSp modSp mod ord setBg modClrScheme chgLayout">
        <pc:chgData name="elisabetta serra" userId="d9407c68ddb9d7e5" providerId="LiveId" clId="{E4D8E7F9-99DB-45AB-896D-EE08C089274A}" dt="2020-05-27T19:03:19.122" v="991" actId="1582"/>
        <pc:sldMkLst>
          <pc:docMk/>
          <pc:sldMk cId="0" sldId="257"/>
        </pc:sldMkLst>
        <pc:spChg chg="add mod">
          <ac:chgData name="elisabetta serra" userId="d9407c68ddb9d7e5" providerId="LiveId" clId="{E4D8E7F9-99DB-45AB-896D-EE08C089274A}" dt="2020-05-27T19:03:05.274" v="987" actId="1076"/>
          <ac:spMkLst>
            <pc:docMk/>
            <pc:sldMk cId="0" sldId="257"/>
            <ac:spMk id="5" creationId="{E94FE937-E2A6-4B89-87FC-F0167BBFF0FA}"/>
          </ac:spMkLst>
        </pc:spChg>
        <pc:spChg chg="add del mod">
          <ac:chgData name="elisabetta serra" userId="d9407c68ddb9d7e5" providerId="LiveId" clId="{E4D8E7F9-99DB-45AB-896D-EE08C089274A}" dt="2020-05-27T18:06:26.243" v="64" actId="26606"/>
          <ac:spMkLst>
            <pc:docMk/>
            <pc:sldMk cId="0" sldId="257"/>
            <ac:spMk id="8" creationId="{76069133-5BC0-4E3E-A137-4D09D018B958}"/>
          </ac:spMkLst>
        </pc:spChg>
        <pc:spChg chg="add del mod">
          <ac:chgData name="elisabetta serra" userId="d9407c68ddb9d7e5" providerId="LiveId" clId="{E4D8E7F9-99DB-45AB-896D-EE08C089274A}" dt="2020-05-27T18:06:33.290" v="66" actId="26606"/>
          <ac:spMkLst>
            <pc:docMk/>
            <pc:sldMk cId="0" sldId="257"/>
            <ac:spMk id="10" creationId="{8805DB01-2444-451B-BBA1-250442AEE395}"/>
          </ac:spMkLst>
        </pc:spChg>
        <pc:spChg chg="add del mod">
          <ac:chgData name="elisabetta serra" userId="d9407c68ddb9d7e5" providerId="LiveId" clId="{E4D8E7F9-99DB-45AB-896D-EE08C089274A}" dt="2020-05-27T18:06:20.019" v="60" actId="26606"/>
          <ac:spMkLst>
            <pc:docMk/>
            <pc:sldMk cId="0" sldId="257"/>
            <ac:spMk id="11" creationId="{FA63BAEB-14D8-4B81-86EC-A6C6EEEB11B2}"/>
          </ac:spMkLst>
        </pc:spChg>
        <pc:spChg chg="add del mod">
          <ac:chgData name="elisabetta serra" userId="d9407c68ddb9d7e5" providerId="LiveId" clId="{E4D8E7F9-99DB-45AB-896D-EE08C089274A}" dt="2020-05-27T18:06:33.290" v="66" actId="26606"/>
          <ac:spMkLst>
            <pc:docMk/>
            <pc:sldMk cId="0" sldId="257"/>
            <ac:spMk id="13" creationId="{FBAE6B7D-0A8C-429A-8DA7-24E200866A85}"/>
          </ac:spMkLst>
        </pc:spChg>
        <pc:spChg chg="add del mod">
          <ac:chgData name="elisabetta serra" userId="d9407c68ddb9d7e5" providerId="LiveId" clId="{E4D8E7F9-99DB-45AB-896D-EE08C089274A}" dt="2020-05-27T18:06:33.290" v="66" actId="26606"/>
          <ac:spMkLst>
            <pc:docMk/>
            <pc:sldMk cId="0" sldId="257"/>
            <ac:spMk id="15" creationId="{0FDB20BF-7089-4537-BABB-1BA9ACAB6C13}"/>
          </ac:spMkLst>
        </pc:spChg>
        <pc:spChg chg="add del mod">
          <ac:chgData name="elisabetta serra" userId="d9407c68ddb9d7e5" providerId="LiveId" clId="{E4D8E7F9-99DB-45AB-896D-EE08C089274A}" dt="2020-05-27T18:06:39.358" v="68" actId="26606"/>
          <ac:spMkLst>
            <pc:docMk/>
            <pc:sldMk cId="0" sldId="257"/>
            <ac:spMk id="17" creationId="{FA63BAEB-14D8-4B81-86EC-A6C6EEEB11B2}"/>
          </ac:spMkLst>
        </pc:spChg>
        <pc:picChg chg="add mod">
          <ac:chgData name="elisabetta serra" userId="d9407c68ddb9d7e5" providerId="LiveId" clId="{E4D8E7F9-99DB-45AB-896D-EE08C089274A}" dt="2020-05-27T19:03:19.122" v="991" actId="1582"/>
          <ac:picMkLst>
            <pc:docMk/>
            <pc:sldMk cId="0" sldId="257"/>
            <ac:picMk id="4" creationId="{55B94A6D-28B0-4E70-A6A6-76FB4589ACF3}"/>
          </ac:picMkLst>
        </pc:picChg>
        <pc:picChg chg="add mod">
          <ac:chgData name="elisabetta serra" userId="d9407c68ddb9d7e5" providerId="LiveId" clId="{E4D8E7F9-99DB-45AB-896D-EE08C089274A}" dt="2020-05-27T18:41:00.955" v="740" actId="1582"/>
          <ac:picMkLst>
            <pc:docMk/>
            <pc:sldMk cId="0" sldId="257"/>
            <ac:picMk id="6" creationId="{8436BF57-0827-4086-8521-192CCB820D50}"/>
          </ac:picMkLst>
        </pc:picChg>
      </pc:sldChg>
      <pc:sldChg chg="addSp delSp modSp mod ord modClrScheme chgLayout">
        <pc:chgData name="elisabetta serra" userId="d9407c68ddb9d7e5" providerId="LiveId" clId="{E4D8E7F9-99DB-45AB-896D-EE08C089274A}" dt="2020-05-27T19:03:47.793" v="994" actId="14100"/>
        <pc:sldMkLst>
          <pc:docMk/>
          <pc:sldMk cId="0" sldId="259"/>
        </pc:sldMkLst>
        <pc:spChg chg="add del mod">
          <ac:chgData name="elisabetta serra" userId="d9407c68ddb9d7e5" providerId="LiveId" clId="{E4D8E7F9-99DB-45AB-896D-EE08C089274A}" dt="2020-05-27T18:05:26.923" v="48" actId="21"/>
          <ac:spMkLst>
            <pc:docMk/>
            <pc:sldMk cId="0" sldId="259"/>
            <ac:spMk id="2" creationId="{9E318DE1-AD39-4152-B918-B9CED8852F77}"/>
          </ac:spMkLst>
        </pc:spChg>
        <pc:spChg chg="add del mod">
          <ac:chgData name="elisabetta serra" userId="d9407c68ddb9d7e5" providerId="LiveId" clId="{E4D8E7F9-99DB-45AB-896D-EE08C089274A}" dt="2020-05-27T18:09:21.033" v="92" actId="478"/>
          <ac:spMkLst>
            <pc:docMk/>
            <pc:sldMk cId="0" sldId="259"/>
            <ac:spMk id="72" creationId="{6F22F20E-667A-42F0-9ADD-958E3C25C201}"/>
          </ac:spMkLst>
        </pc:spChg>
        <pc:spChg chg="del">
          <ac:chgData name="elisabetta serra" userId="d9407c68ddb9d7e5" providerId="LiveId" clId="{E4D8E7F9-99DB-45AB-896D-EE08C089274A}" dt="2020-05-27T18:04:16.226" v="2" actId="478"/>
          <ac:spMkLst>
            <pc:docMk/>
            <pc:sldMk cId="0" sldId="259"/>
            <ac:spMk id="195586" creationId="{00000000-0000-0000-0000-000000000000}"/>
          </ac:spMkLst>
        </pc:spChg>
        <pc:spChg chg="mod ord">
          <ac:chgData name="elisabetta serra" userId="d9407c68ddb9d7e5" providerId="LiveId" clId="{E4D8E7F9-99DB-45AB-896D-EE08C089274A}" dt="2020-05-27T18:09:14.656" v="90" actId="26606"/>
          <ac:spMkLst>
            <pc:docMk/>
            <pc:sldMk cId="0" sldId="259"/>
            <ac:spMk id="195587" creationId="{00000000-0000-0000-0000-000000000000}"/>
          </ac:spMkLst>
        </pc:spChg>
        <pc:picChg chg="add mod ord modCrop">
          <ac:chgData name="elisabetta serra" userId="d9407c68ddb9d7e5" providerId="LiveId" clId="{E4D8E7F9-99DB-45AB-896D-EE08C089274A}" dt="2020-05-27T18:42:45.237" v="769" actId="1076"/>
          <ac:picMkLst>
            <pc:docMk/>
            <pc:sldMk cId="0" sldId="259"/>
            <ac:picMk id="5" creationId="{ADB83B4A-F758-40DD-8CD8-D61B0729705B}"/>
          </ac:picMkLst>
        </pc:picChg>
        <pc:picChg chg="add mod">
          <ac:chgData name="elisabetta serra" userId="d9407c68ddb9d7e5" providerId="LiveId" clId="{E4D8E7F9-99DB-45AB-896D-EE08C089274A}" dt="2020-05-27T18:42:47.524" v="770" actId="1076"/>
          <ac:picMkLst>
            <pc:docMk/>
            <pc:sldMk cId="0" sldId="259"/>
            <ac:picMk id="7" creationId="{2D4DFE4E-C5DC-4C18-80DB-BC321CB59B13}"/>
          </ac:picMkLst>
        </pc:picChg>
        <pc:picChg chg="add mod">
          <ac:chgData name="elisabetta serra" userId="d9407c68ddb9d7e5" providerId="LiveId" clId="{E4D8E7F9-99DB-45AB-896D-EE08C089274A}" dt="2020-05-27T19:03:47.793" v="994" actId="14100"/>
          <ac:picMkLst>
            <pc:docMk/>
            <pc:sldMk cId="0" sldId="259"/>
            <ac:picMk id="8" creationId="{6F1D3D71-D330-4852-AC1A-099B31258EB5}"/>
          </ac:picMkLst>
        </pc:picChg>
        <pc:picChg chg="add del mod">
          <ac:chgData name="elisabetta serra" userId="d9407c68ddb9d7e5" providerId="LiveId" clId="{E4D8E7F9-99DB-45AB-896D-EE08C089274A}" dt="2020-05-27T18:55:18.685" v="883" actId="478"/>
          <ac:picMkLst>
            <pc:docMk/>
            <pc:sldMk cId="0" sldId="259"/>
            <ac:picMk id="1026" creationId="{BB874398-E6E8-4ECB-823C-450B503F3CF2}"/>
          </ac:picMkLst>
        </pc:picChg>
        <pc:picChg chg="add mod">
          <ac:chgData name="elisabetta serra" userId="d9407c68ddb9d7e5" providerId="LiveId" clId="{E4D8E7F9-99DB-45AB-896D-EE08C089274A}" dt="2020-05-27T18:55:33.611" v="886" actId="1076"/>
          <ac:picMkLst>
            <pc:docMk/>
            <pc:sldMk cId="0" sldId="259"/>
            <ac:picMk id="1028" creationId="{FADF9731-D3F4-49E3-B05E-940DCEE6220F}"/>
          </ac:picMkLst>
        </pc:picChg>
      </pc:sldChg>
      <pc:sldChg chg="addSp modSp new mod">
        <pc:chgData name="elisabetta serra" userId="d9407c68ddb9d7e5" providerId="LiveId" clId="{E4D8E7F9-99DB-45AB-896D-EE08C089274A}" dt="2020-05-27T18:57:27.418" v="918" actId="1076"/>
        <pc:sldMkLst>
          <pc:docMk/>
          <pc:sldMk cId="2440232631" sldId="260"/>
        </pc:sldMkLst>
        <pc:picChg chg="add mod modCrop">
          <ac:chgData name="elisabetta serra" userId="d9407c68ddb9d7e5" providerId="LiveId" clId="{E4D8E7F9-99DB-45AB-896D-EE08C089274A}" dt="2020-05-27T18:42:30.925" v="765" actId="1076"/>
          <ac:picMkLst>
            <pc:docMk/>
            <pc:sldMk cId="2440232631" sldId="260"/>
            <ac:picMk id="2" creationId="{C80AEE48-1EC2-4ED2-8434-250CD037E423}"/>
          </ac:picMkLst>
        </pc:picChg>
        <pc:picChg chg="add mod ord">
          <ac:chgData name="elisabetta serra" userId="d9407c68ddb9d7e5" providerId="LiveId" clId="{E4D8E7F9-99DB-45AB-896D-EE08C089274A}" dt="2020-05-27T18:42:32.324" v="767" actId="1076"/>
          <ac:picMkLst>
            <pc:docMk/>
            <pc:sldMk cId="2440232631" sldId="260"/>
            <ac:picMk id="3" creationId="{28C5DF11-4BC1-466D-9750-11B09B3BE0D9}"/>
          </ac:picMkLst>
        </pc:picChg>
        <pc:picChg chg="add mod">
          <ac:chgData name="elisabetta serra" userId="d9407c68ddb9d7e5" providerId="LiveId" clId="{E4D8E7F9-99DB-45AB-896D-EE08C089274A}" dt="2020-05-27T18:55:44.123" v="889" actId="1076"/>
          <ac:picMkLst>
            <pc:docMk/>
            <pc:sldMk cId="2440232631" sldId="260"/>
            <ac:picMk id="2050" creationId="{8F2E36A0-5CCE-4EFC-9D97-663440EEBF0B}"/>
          </ac:picMkLst>
        </pc:picChg>
        <pc:picChg chg="add mod">
          <ac:chgData name="elisabetta serra" userId="d9407c68ddb9d7e5" providerId="LiveId" clId="{E4D8E7F9-99DB-45AB-896D-EE08C089274A}" dt="2020-05-27T18:57:27.418" v="918" actId="1076"/>
          <ac:picMkLst>
            <pc:docMk/>
            <pc:sldMk cId="2440232631" sldId="260"/>
            <ac:picMk id="2052" creationId="{DDB6D756-E1DD-4E36-9CA8-05F59086249C}"/>
          </ac:picMkLst>
        </pc:picChg>
      </pc:sldChg>
      <pc:sldChg chg="addSp delSp modSp new mod ord">
        <pc:chgData name="elisabetta serra" userId="d9407c68ddb9d7e5" providerId="LiveId" clId="{E4D8E7F9-99DB-45AB-896D-EE08C089274A}" dt="2020-05-27T19:00:13.136" v="948" actId="208"/>
        <pc:sldMkLst>
          <pc:docMk/>
          <pc:sldMk cId="2362947594" sldId="261"/>
        </pc:sldMkLst>
        <pc:spChg chg="del">
          <ac:chgData name="elisabetta serra" userId="d9407c68ddb9d7e5" providerId="LiveId" clId="{E4D8E7F9-99DB-45AB-896D-EE08C089274A}" dt="2020-05-27T18:12:45.280" v="123" actId="478"/>
          <ac:spMkLst>
            <pc:docMk/>
            <pc:sldMk cId="2362947594" sldId="261"/>
            <ac:spMk id="2" creationId="{CB6F6C7F-223F-48FE-A18F-0E62C9588382}"/>
          </ac:spMkLst>
        </pc:spChg>
        <pc:spChg chg="mod">
          <ac:chgData name="elisabetta serra" userId="d9407c68ddb9d7e5" providerId="LiveId" clId="{E4D8E7F9-99DB-45AB-896D-EE08C089274A}" dt="2020-05-27T19:00:02.162" v="944" actId="1076"/>
          <ac:spMkLst>
            <pc:docMk/>
            <pc:sldMk cId="2362947594" sldId="261"/>
            <ac:spMk id="3" creationId="{63B6FE2E-6D5E-4C45-A8CC-133FC9EB837D}"/>
          </ac:spMkLst>
        </pc:spChg>
        <pc:picChg chg="add del">
          <ac:chgData name="elisabetta serra" userId="d9407c68ddb9d7e5" providerId="LiveId" clId="{E4D8E7F9-99DB-45AB-896D-EE08C089274A}" dt="2020-05-27T18:57:37.667" v="920" actId="478"/>
          <ac:picMkLst>
            <pc:docMk/>
            <pc:sldMk cId="2362947594" sldId="261"/>
            <ac:picMk id="8194" creationId="{F7E1FD53-2DA4-4D46-A584-C0CE4A1AC5D0}"/>
          </ac:picMkLst>
        </pc:picChg>
        <pc:picChg chg="add mod">
          <ac:chgData name="elisabetta serra" userId="d9407c68ddb9d7e5" providerId="LiveId" clId="{E4D8E7F9-99DB-45AB-896D-EE08C089274A}" dt="2020-05-27T19:00:13.136" v="948" actId="208"/>
          <ac:picMkLst>
            <pc:docMk/>
            <pc:sldMk cId="2362947594" sldId="261"/>
            <ac:picMk id="8196" creationId="{8D54DB14-F1F0-42A8-9226-77A0ECE1E760}"/>
          </ac:picMkLst>
        </pc:picChg>
      </pc:sldChg>
      <pc:sldChg chg="addSp delSp modSp new mod modClrScheme chgLayout">
        <pc:chgData name="elisabetta serra" userId="d9407c68ddb9d7e5" providerId="LiveId" clId="{E4D8E7F9-99DB-45AB-896D-EE08C089274A}" dt="2020-05-27T18:55:57.914" v="894" actId="1076"/>
        <pc:sldMkLst>
          <pc:docMk/>
          <pc:sldMk cId="1976384732" sldId="262"/>
        </pc:sldMkLst>
        <pc:spChg chg="del">
          <ac:chgData name="elisabetta serra" userId="d9407c68ddb9d7e5" providerId="LiveId" clId="{E4D8E7F9-99DB-45AB-896D-EE08C089274A}" dt="2020-05-27T18:14:23.929" v="183" actId="478"/>
          <ac:spMkLst>
            <pc:docMk/>
            <pc:sldMk cId="1976384732" sldId="262"/>
            <ac:spMk id="2" creationId="{FBDBCD32-A17C-4B9E-BA03-CF3D561834E0}"/>
          </ac:spMkLst>
        </pc:spChg>
        <pc:spChg chg="del">
          <ac:chgData name="elisabetta serra" userId="d9407c68ddb9d7e5" providerId="LiveId" clId="{E4D8E7F9-99DB-45AB-896D-EE08C089274A}" dt="2020-05-27T18:14:20.988" v="182" actId="478"/>
          <ac:spMkLst>
            <pc:docMk/>
            <pc:sldMk cId="1976384732" sldId="262"/>
            <ac:spMk id="3" creationId="{604DD0DC-15A0-4835-911C-487AF1C636AC}"/>
          </ac:spMkLst>
        </pc:spChg>
        <pc:spChg chg="add del mod">
          <ac:chgData name="elisabetta serra" userId="d9407c68ddb9d7e5" providerId="LiveId" clId="{E4D8E7F9-99DB-45AB-896D-EE08C089274A}" dt="2020-05-27T18:14:30.929" v="185"/>
          <ac:spMkLst>
            <pc:docMk/>
            <pc:sldMk cId="1976384732" sldId="262"/>
            <ac:spMk id="4" creationId="{5E6DBEC9-8B18-41E2-9ED4-D72558043E61}"/>
          </ac:spMkLst>
        </pc:spChg>
        <pc:spChg chg="add del mod">
          <ac:chgData name="elisabetta serra" userId="d9407c68ddb9d7e5" providerId="LiveId" clId="{E4D8E7F9-99DB-45AB-896D-EE08C089274A}" dt="2020-05-27T18:14:30.929" v="185"/>
          <ac:spMkLst>
            <pc:docMk/>
            <pc:sldMk cId="1976384732" sldId="262"/>
            <ac:spMk id="5" creationId="{146FB1AF-97DC-4742-BD21-B7523FCCE613}"/>
          </ac:spMkLst>
        </pc:spChg>
        <pc:spChg chg="add mod">
          <ac:chgData name="elisabetta serra" userId="d9407c68ddb9d7e5" providerId="LiveId" clId="{E4D8E7F9-99DB-45AB-896D-EE08C089274A}" dt="2020-05-27T18:19:30.580" v="217" actId="20577"/>
          <ac:spMkLst>
            <pc:docMk/>
            <pc:sldMk cId="1976384732" sldId="262"/>
            <ac:spMk id="7" creationId="{A78DF489-6E3C-4D0C-9839-521F96C3638D}"/>
          </ac:spMkLst>
        </pc:spChg>
        <pc:spChg chg="add del mod">
          <ac:chgData name="elisabetta serra" userId="d9407c68ddb9d7e5" providerId="LiveId" clId="{E4D8E7F9-99DB-45AB-896D-EE08C089274A}" dt="2020-05-27T18:15:07.673" v="191" actId="26606"/>
          <ac:spMkLst>
            <pc:docMk/>
            <pc:sldMk cId="1976384732" sldId="262"/>
            <ac:spMk id="11" creationId="{2ED2DA5E-DD87-4896-9637-E39C64338FAB}"/>
          </ac:spMkLst>
        </pc:spChg>
        <pc:spChg chg="add mod">
          <ac:chgData name="elisabetta serra" userId="d9407c68ddb9d7e5" providerId="LiveId" clId="{E4D8E7F9-99DB-45AB-896D-EE08C089274A}" dt="2020-05-27T18:44:06.988" v="786" actId="1076"/>
          <ac:spMkLst>
            <pc:docMk/>
            <pc:sldMk cId="1976384732" sldId="262"/>
            <ac:spMk id="12" creationId="{DB7F1046-AE73-4A72-8B9A-6A661E31B981}"/>
          </ac:spMkLst>
        </pc:spChg>
        <pc:spChg chg="add del mod">
          <ac:chgData name="elisabetta serra" userId="d9407c68ddb9d7e5" providerId="LiveId" clId="{E4D8E7F9-99DB-45AB-896D-EE08C089274A}" dt="2020-05-27T18:15:07.673" v="191" actId="26606"/>
          <ac:spMkLst>
            <pc:docMk/>
            <pc:sldMk cId="1976384732" sldId="262"/>
            <ac:spMk id="13" creationId="{81B115BC-D5E9-4590-8480-FF8273C6BB69}"/>
          </ac:spMkLst>
        </pc:spChg>
        <pc:spChg chg="add del mod">
          <ac:chgData name="elisabetta serra" userId="d9407c68ddb9d7e5" providerId="LiveId" clId="{E4D8E7F9-99DB-45AB-896D-EE08C089274A}" dt="2020-05-27T18:15:19.718" v="194" actId="478"/>
          <ac:spMkLst>
            <pc:docMk/>
            <pc:sldMk cId="1976384732" sldId="262"/>
            <ac:spMk id="15" creationId="{BAB81B7B-4E58-4332-86BC-B5BF1E59CD2A}"/>
          </ac:spMkLst>
        </pc:spChg>
        <pc:spChg chg="add del mod">
          <ac:chgData name="elisabetta serra" userId="d9407c68ddb9d7e5" providerId="LiveId" clId="{E4D8E7F9-99DB-45AB-896D-EE08C089274A}" dt="2020-05-27T18:15:22.333" v="195" actId="478"/>
          <ac:spMkLst>
            <pc:docMk/>
            <pc:sldMk cId="1976384732" sldId="262"/>
            <ac:spMk id="16" creationId="{C55D1959-64CE-4CBC-9F96-0B66C08AD900}"/>
          </ac:spMkLst>
        </pc:spChg>
        <pc:picChg chg="add mod">
          <ac:chgData name="elisabetta serra" userId="d9407c68ddb9d7e5" providerId="LiveId" clId="{E4D8E7F9-99DB-45AB-896D-EE08C089274A}" dt="2020-05-27T18:55:54.731" v="893" actId="1076"/>
          <ac:picMkLst>
            <pc:docMk/>
            <pc:sldMk cId="1976384732" sldId="262"/>
            <ac:picMk id="6" creationId="{59F77EA6-EB96-4222-8E0C-09C9724FE62F}"/>
          </ac:picMkLst>
        </pc:picChg>
        <pc:picChg chg="add mod">
          <ac:chgData name="elisabetta serra" userId="d9407c68ddb9d7e5" providerId="LiveId" clId="{E4D8E7F9-99DB-45AB-896D-EE08C089274A}" dt="2020-05-27T18:55:57.914" v="894" actId="1076"/>
          <ac:picMkLst>
            <pc:docMk/>
            <pc:sldMk cId="1976384732" sldId="262"/>
            <ac:picMk id="3074" creationId="{CCE533B0-5298-466F-B726-5CF0DCFDA63F}"/>
          </ac:picMkLst>
        </pc:picChg>
      </pc:sldChg>
      <pc:sldChg chg="new del">
        <pc:chgData name="elisabetta serra" userId="d9407c68ddb9d7e5" providerId="LiveId" clId="{E4D8E7F9-99DB-45AB-896D-EE08C089274A}" dt="2020-05-27T18:13:58.983" v="180" actId="2696"/>
        <pc:sldMkLst>
          <pc:docMk/>
          <pc:sldMk cId="3603366877" sldId="262"/>
        </pc:sldMkLst>
      </pc:sldChg>
      <pc:sldChg chg="addSp delSp modSp add mod">
        <pc:chgData name="elisabetta serra" userId="d9407c68ddb9d7e5" providerId="LiveId" clId="{E4D8E7F9-99DB-45AB-896D-EE08C089274A}" dt="2020-05-27T18:58:00.379" v="928" actId="1076"/>
        <pc:sldMkLst>
          <pc:docMk/>
          <pc:sldMk cId="942953220" sldId="263"/>
        </pc:sldMkLst>
        <pc:spChg chg="mod">
          <ac:chgData name="elisabetta serra" userId="d9407c68ddb9d7e5" providerId="LiveId" clId="{E4D8E7F9-99DB-45AB-896D-EE08C089274A}" dt="2020-05-27T18:44:20.493" v="790" actId="1076"/>
          <ac:spMkLst>
            <pc:docMk/>
            <pc:sldMk cId="942953220" sldId="263"/>
            <ac:spMk id="12" creationId="{DB7F1046-AE73-4A72-8B9A-6A661E31B981}"/>
          </ac:spMkLst>
        </pc:spChg>
        <pc:picChg chg="add mod">
          <ac:chgData name="elisabetta serra" userId="d9407c68ddb9d7e5" providerId="LiveId" clId="{E4D8E7F9-99DB-45AB-896D-EE08C089274A}" dt="2020-05-27T18:57:53.186" v="925" actId="1076"/>
          <ac:picMkLst>
            <pc:docMk/>
            <pc:sldMk cId="942953220" sldId="263"/>
            <ac:picMk id="5" creationId="{A01163CA-8C99-4E1E-BE26-6B4803FACD95}"/>
          </ac:picMkLst>
        </pc:picChg>
        <pc:picChg chg="del">
          <ac:chgData name="elisabetta serra" userId="d9407c68ddb9d7e5" providerId="LiveId" clId="{E4D8E7F9-99DB-45AB-896D-EE08C089274A}" dt="2020-05-27T18:21:58.732" v="271" actId="478"/>
          <ac:picMkLst>
            <pc:docMk/>
            <pc:sldMk cId="942953220" sldId="263"/>
            <ac:picMk id="6" creationId="{59F77EA6-EB96-4222-8E0C-09C9724FE62F}"/>
          </ac:picMkLst>
        </pc:picChg>
        <pc:picChg chg="add mod">
          <ac:chgData name="elisabetta serra" userId="d9407c68ddb9d7e5" providerId="LiveId" clId="{E4D8E7F9-99DB-45AB-896D-EE08C089274A}" dt="2020-05-27T18:58:00.379" v="928" actId="1076"/>
          <ac:picMkLst>
            <pc:docMk/>
            <pc:sldMk cId="942953220" sldId="263"/>
            <ac:picMk id="9218" creationId="{C9462E75-93A3-4631-ACF9-4126D3F1A481}"/>
          </ac:picMkLst>
        </pc:picChg>
      </pc:sldChg>
      <pc:sldChg chg="addSp delSp modSp add mod">
        <pc:chgData name="elisabetta serra" userId="d9407c68ddb9d7e5" providerId="LiveId" clId="{E4D8E7F9-99DB-45AB-896D-EE08C089274A}" dt="2020-05-27T18:56:14.138" v="902" actId="1076"/>
        <pc:sldMkLst>
          <pc:docMk/>
          <pc:sldMk cId="2500334013" sldId="264"/>
        </pc:sldMkLst>
        <pc:spChg chg="mod">
          <ac:chgData name="elisabetta serra" userId="d9407c68ddb9d7e5" providerId="LiveId" clId="{E4D8E7F9-99DB-45AB-896D-EE08C089274A}" dt="2020-05-27T18:45:28.668" v="800" actId="1076"/>
          <ac:spMkLst>
            <pc:docMk/>
            <pc:sldMk cId="2500334013" sldId="264"/>
            <ac:spMk id="12" creationId="{DB7F1046-AE73-4A72-8B9A-6A661E31B981}"/>
          </ac:spMkLst>
        </pc:spChg>
        <pc:picChg chg="del">
          <ac:chgData name="elisabetta serra" userId="d9407c68ddb9d7e5" providerId="LiveId" clId="{E4D8E7F9-99DB-45AB-896D-EE08C089274A}" dt="2020-05-27T18:22:56.075" v="321" actId="478"/>
          <ac:picMkLst>
            <pc:docMk/>
            <pc:sldMk cId="2500334013" sldId="264"/>
            <ac:picMk id="5" creationId="{A01163CA-8C99-4E1E-BE26-6B4803FACD95}"/>
          </ac:picMkLst>
        </pc:picChg>
        <pc:picChg chg="add mod">
          <ac:chgData name="elisabetta serra" userId="d9407c68ddb9d7e5" providerId="LiveId" clId="{E4D8E7F9-99DB-45AB-896D-EE08C089274A}" dt="2020-05-27T18:56:02.251" v="895" actId="1076"/>
          <ac:picMkLst>
            <pc:docMk/>
            <pc:sldMk cId="2500334013" sldId="264"/>
            <ac:picMk id="6" creationId="{C75997DA-F25C-47B2-9AFD-B4FB511AC49A}"/>
          </ac:picMkLst>
        </pc:picChg>
        <pc:picChg chg="add mod">
          <ac:chgData name="elisabetta serra" userId="d9407c68ddb9d7e5" providerId="LiveId" clId="{E4D8E7F9-99DB-45AB-896D-EE08C089274A}" dt="2020-05-27T18:56:14.138" v="902" actId="1076"/>
          <ac:picMkLst>
            <pc:docMk/>
            <pc:sldMk cId="2500334013" sldId="264"/>
            <ac:picMk id="4098" creationId="{1BA70350-F6B9-4799-A617-B20AAFA82D3B}"/>
          </ac:picMkLst>
        </pc:picChg>
      </pc:sldChg>
      <pc:sldChg chg="addSp delSp modSp add mod">
        <pc:chgData name="elisabetta serra" userId="d9407c68ddb9d7e5" providerId="LiveId" clId="{E4D8E7F9-99DB-45AB-896D-EE08C089274A}" dt="2020-05-27T19:05:03.873" v="1002" actId="1076"/>
        <pc:sldMkLst>
          <pc:docMk/>
          <pc:sldMk cId="3919628212" sldId="265"/>
        </pc:sldMkLst>
        <pc:spChg chg="mod">
          <ac:chgData name="elisabetta serra" userId="d9407c68ddb9d7e5" providerId="LiveId" clId="{E4D8E7F9-99DB-45AB-896D-EE08C089274A}" dt="2020-05-27T18:45:52.775" v="806" actId="255"/>
          <ac:spMkLst>
            <pc:docMk/>
            <pc:sldMk cId="3919628212" sldId="265"/>
            <ac:spMk id="12" creationId="{DB7F1046-AE73-4A72-8B9A-6A661E31B981}"/>
          </ac:spMkLst>
        </pc:spChg>
        <pc:picChg chg="add mod">
          <ac:chgData name="elisabetta serra" userId="d9407c68ddb9d7e5" providerId="LiveId" clId="{E4D8E7F9-99DB-45AB-896D-EE08C089274A}" dt="2020-05-27T18:58:31.786" v="936" actId="1076"/>
          <ac:picMkLst>
            <pc:docMk/>
            <pc:sldMk cId="3919628212" sldId="265"/>
            <ac:picMk id="5" creationId="{2A7E5CFB-928E-4EA9-A3B0-C6160ED26263}"/>
          </ac:picMkLst>
        </pc:picChg>
        <pc:picChg chg="del">
          <ac:chgData name="elisabetta serra" userId="d9407c68ddb9d7e5" providerId="LiveId" clId="{E4D8E7F9-99DB-45AB-896D-EE08C089274A}" dt="2020-05-27T18:23:50.340" v="366" actId="478"/>
          <ac:picMkLst>
            <pc:docMk/>
            <pc:sldMk cId="3919628212" sldId="265"/>
            <ac:picMk id="6" creationId="{C75997DA-F25C-47B2-9AFD-B4FB511AC49A}"/>
          </ac:picMkLst>
        </pc:picChg>
        <pc:picChg chg="add mod">
          <ac:chgData name="elisabetta serra" userId="d9407c68ddb9d7e5" providerId="LiveId" clId="{E4D8E7F9-99DB-45AB-896D-EE08C089274A}" dt="2020-05-27T19:05:03.873" v="1002" actId="1076"/>
          <ac:picMkLst>
            <pc:docMk/>
            <pc:sldMk cId="3919628212" sldId="265"/>
            <ac:picMk id="10242" creationId="{A8B825EE-D059-455A-B472-63170D0DEC9A}"/>
          </ac:picMkLst>
        </pc:picChg>
      </pc:sldChg>
      <pc:sldChg chg="addSp delSp modSp add mod ord">
        <pc:chgData name="elisabetta serra" userId="d9407c68ddb9d7e5" providerId="LiveId" clId="{E4D8E7F9-99DB-45AB-896D-EE08C089274A}" dt="2020-05-27T18:58:44.210" v="939" actId="1076"/>
        <pc:sldMkLst>
          <pc:docMk/>
          <pc:sldMk cId="16137180" sldId="266"/>
        </pc:sldMkLst>
        <pc:spChg chg="mod">
          <ac:chgData name="elisabetta serra" userId="d9407c68ddb9d7e5" providerId="LiveId" clId="{E4D8E7F9-99DB-45AB-896D-EE08C089274A}" dt="2020-05-27T18:46:53.508" v="821" actId="1076"/>
          <ac:spMkLst>
            <pc:docMk/>
            <pc:sldMk cId="16137180" sldId="266"/>
            <ac:spMk id="12" creationId="{DB7F1046-AE73-4A72-8B9A-6A661E31B981}"/>
          </ac:spMkLst>
        </pc:spChg>
        <pc:picChg chg="add mod">
          <ac:chgData name="elisabetta serra" userId="d9407c68ddb9d7e5" providerId="LiveId" clId="{E4D8E7F9-99DB-45AB-896D-EE08C089274A}" dt="2020-05-27T18:58:44.210" v="939" actId="1076"/>
          <ac:picMkLst>
            <pc:docMk/>
            <pc:sldMk cId="16137180" sldId="266"/>
            <ac:picMk id="5" creationId="{89EA0989-8C96-4038-B6E0-8B5688D90B97}"/>
          </ac:picMkLst>
        </pc:picChg>
        <pc:picChg chg="add mod">
          <ac:chgData name="elisabetta serra" userId="d9407c68ddb9d7e5" providerId="LiveId" clId="{E4D8E7F9-99DB-45AB-896D-EE08C089274A}" dt="2020-05-27T18:58:42.307" v="938" actId="1076"/>
          <ac:picMkLst>
            <pc:docMk/>
            <pc:sldMk cId="16137180" sldId="266"/>
            <ac:picMk id="6" creationId="{8CD5A1BB-66E2-4A9B-8B05-D2AAEC6DD3AD}"/>
          </ac:picMkLst>
        </pc:picChg>
        <pc:picChg chg="del">
          <ac:chgData name="elisabetta serra" userId="d9407c68ddb9d7e5" providerId="LiveId" clId="{E4D8E7F9-99DB-45AB-896D-EE08C089274A}" dt="2020-05-27T18:24:46.511" v="420" actId="478"/>
          <ac:picMkLst>
            <pc:docMk/>
            <pc:sldMk cId="16137180" sldId="266"/>
            <ac:picMk id="6" creationId="{C75997DA-F25C-47B2-9AFD-B4FB511AC49A}"/>
          </ac:picMkLst>
        </pc:picChg>
      </pc:sldChg>
      <pc:sldChg chg="addSp delSp modSp add mod">
        <pc:chgData name="elisabetta serra" userId="d9407c68ddb9d7e5" providerId="LiveId" clId="{E4D8E7F9-99DB-45AB-896D-EE08C089274A}" dt="2020-05-27T18:56:30.147" v="908" actId="1076"/>
        <pc:sldMkLst>
          <pc:docMk/>
          <pc:sldMk cId="1109332346" sldId="267"/>
        </pc:sldMkLst>
        <pc:spChg chg="mod">
          <ac:chgData name="elisabetta serra" userId="d9407c68ddb9d7e5" providerId="LiveId" clId="{E4D8E7F9-99DB-45AB-896D-EE08C089274A}" dt="2020-05-27T18:46:19.612" v="812" actId="1076"/>
          <ac:spMkLst>
            <pc:docMk/>
            <pc:sldMk cId="1109332346" sldId="267"/>
            <ac:spMk id="12" creationId="{DB7F1046-AE73-4A72-8B9A-6A661E31B981}"/>
          </ac:spMkLst>
        </pc:spChg>
        <pc:picChg chg="add mod">
          <ac:chgData name="elisabetta serra" userId="d9407c68ddb9d7e5" providerId="LiveId" clId="{E4D8E7F9-99DB-45AB-896D-EE08C089274A}" dt="2020-05-27T18:56:30.147" v="908" actId="1076"/>
          <ac:picMkLst>
            <pc:docMk/>
            <pc:sldMk cId="1109332346" sldId="267"/>
            <ac:picMk id="5" creationId="{D63511F6-6500-4838-82FE-F586FC44D0C6}"/>
          </ac:picMkLst>
        </pc:picChg>
        <pc:picChg chg="del">
          <ac:chgData name="elisabetta serra" userId="d9407c68ddb9d7e5" providerId="LiveId" clId="{E4D8E7F9-99DB-45AB-896D-EE08C089274A}" dt="2020-05-27T18:24:21.880" v="399" actId="478"/>
          <ac:picMkLst>
            <pc:docMk/>
            <pc:sldMk cId="1109332346" sldId="267"/>
            <ac:picMk id="6" creationId="{C75997DA-F25C-47B2-9AFD-B4FB511AC49A}"/>
          </ac:picMkLst>
        </pc:picChg>
        <pc:picChg chg="add mod">
          <ac:chgData name="elisabetta serra" userId="d9407c68ddb9d7e5" providerId="LiveId" clId="{E4D8E7F9-99DB-45AB-896D-EE08C089274A}" dt="2020-05-27T18:56:26.466" v="907" actId="1076"/>
          <ac:picMkLst>
            <pc:docMk/>
            <pc:sldMk cId="1109332346" sldId="267"/>
            <ac:picMk id="5122" creationId="{41B1F9FB-2A7E-4DB3-9F7B-314617996D9A}"/>
          </ac:picMkLst>
        </pc:picChg>
      </pc:sldChg>
      <pc:sldChg chg="addSp modSp add mod ord">
        <pc:chgData name="elisabetta serra" userId="d9407c68ddb9d7e5" providerId="LiveId" clId="{E4D8E7F9-99DB-45AB-896D-EE08C089274A}" dt="2020-05-27T18:47:08.344" v="824" actId="208"/>
        <pc:sldMkLst>
          <pc:docMk/>
          <pc:sldMk cId="2859904782" sldId="268"/>
        </pc:sldMkLst>
        <pc:spChg chg="mod">
          <ac:chgData name="elisabetta serra" userId="d9407c68ddb9d7e5" providerId="LiveId" clId="{E4D8E7F9-99DB-45AB-896D-EE08C089274A}" dt="2020-05-27T18:28:06.730" v="525" actId="113"/>
          <ac:spMkLst>
            <pc:docMk/>
            <pc:sldMk cId="2859904782" sldId="268"/>
            <ac:spMk id="3" creationId="{63B6FE2E-6D5E-4C45-A8CC-133FC9EB837D}"/>
          </ac:spMkLst>
        </pc:spChg>
        <pc:picChg chg="add mod">
          <ac:chgData name="elisabetta serra" userId="d9407c68ddb9d7e5" providerId="LiveId" clId="{E4D8E7F9-99DB-45AB-896D-EE08C089274A}" dt="2020-05-27T18:47:08.344" v="824" actId="208"/>
          <ac:picMkLst>
            <pc:docMk/>
            <pc:sldMk cId="2859904782" sldId="268"/>
            <ac:picMk id="4" creationId="{7B8405BC-C309-4178-86D8-6C4992B94789}"/>
          </ac:picMkLst>
        </pc:picChg>
      </pc:sldChg>
      <pc:sldChg chg="addSp delSp modSp add mod ord">
        <pc:chgData name="elisabetta serra" userId="d9407c68ddb9d7e5" providerId="LiveId" clId="{E4D8E7F9-99DB-45AB-896D-EE08C089274A}" dt="2020-05-27T18:59:24.123" v="941" actId="1076"/>
        <pc:sldMkLst>
          <pc:docMk/>
          <pc:sldMk cId="2589322883" sldId="269"/>
        </pc:sldMkLst>
        <pc:spChg chg="mod">
          <ac:chgData name="elisabetta serra" userId="d9407c68ddb9d7e5" providerId="LiveId" clId="{E4D8E7F9-99DB-45AB-896D-EE08C089274A}" dt="2020-05-27T18:50:49.205" v="833" actId="1076"/>
          <ac:spMkLst>
            <pc:docMk/>
            <pc:sldMk cId="2589322883" sldId="269"/>
            <ac:spMk id="7" creationId="{A78DF489-6E3C-4D0C-9839-521F96C3638D}"/>
          </ac:spMkLst>
        </pc:spChg>
        <pc:spChg chg="del mod">
          <ac:chgData name="elisabetta serra" userId="d9407c68ddb9d7e5" providerId="LiveId" clId="{E4D8E7F9-99DB-45AB-896D-EE08C089274A}" dt="2020-05-27T18:28:22.395" v="531" actId="478"/>
          <ac:spMkLst>
            <pc:docMk/>
            <pc:sldMk cId="2589322883" sldId="269"/>
            <ac:spMk id="12" creationId="{DB7F1046-AE73-4A72-8B9A-6A661E31B981}"/>
          </ac:spMkLst>
        </pc:spChg>
        <pc:picChg chg="del">
          <ac:chgData name="elisabetta serra" userId="d9407c68ddb9d7e5" providerId="LiveId" clId="{E4D8E7F9-99DB-45AB-896D-EE08C089274A}" dt="2020-05-27T18:28:19.931" v="529" actId="478"/>
          <ac:picMkLst>
            <pc:docMk/>
            <pc:sldMk cId="2589322883" sldId="269"/>
            <ac:picMk id="5" creationId="{89EA0989-8C96-4038-B6E0-8B5688D90B97}"/>
          </ac:picMkLst>
        </pc:picChg>
        <pc:picChg chg="add mod">
          <ac:chgData name="elisabetta serra" userId="d9407c68ddb9d7e5" providerId="LiveId" clId="{E4D8E7F9-99DB-45AB-896D-EE08C089274A}" dt="2020-05-27T18:50:15.002" v="826" actId="1582"/>
          <ac:picMkLst>
            <pc:docMk/>
            <pc:sldMk cId="2589322883" sldId="269"/>
            <ac:picMk id="6" creationId="{FE814491-3817-468C-A1CD-A8B958BE95D0}"/>
          </ac:picMkLst>
        </pc:picChg>
        <pc:picChg chg="add mod ord">
          <ac:chgData name="elisabetta serra" userId="d9407c68ddb9d7e5" providerId="LiveId" clId="{E4D8E7F9-99DB-45AB-896D-EE08C089274A}" dt="2020-05-27T18:50:52.211" v="834" actId="14100"/>
          <ac:picMkLst>
            <pc:docMk/>
            <pc:sldMk cId="2589322883" sldId="269"/>
            <ac:picMk id="8" creationId="{28183454-C025-41E1-8C47-F20F1AFC8452}"/>
          </ac:picMkLst>
        </pc:picChg>
        <pc:picChg chg="add mod">
          <ac:chgData name="elisabetta serra" userId="d9407c68ddb9d7e5" providerId="LiveId" clId="{E4D8E7F9-99DB-45AB-896D-EE08C089274A}" dt="2020-05-27T18:50:19.659" v="827" actId="1582"/>
          <ac:picMkLst>
            <pc:docMk/>
            <pc:sldMk cId="2589322883" sldId="269"/>
            <ac:picMk id="9" creationId="{9C674717-755B-490B-90F8-B79BA0D78E45}"/>
          </ac:picMkLst>
        </pc:picChg>
        <pc:picChg chg="add mod">
          <ac:chgData name="elisabetta serra" userId="d9407c68ddb9d7e5" providerId="LiveId" clId="{E4D8E7F9-99DB-45AB-896D-EE08C089274A}" dt="2020-05-27T18:59:24.123" v="941" actId="1076"/>
          <ac:picMkLst>
            <pc:docMk/>
            <pc:sldMk cId="2589322883" sldId="269"/>
            <ac:picMk id="10" creationId="{2E62CDA8-450A-440A-A281-A344FB96D645}"/>
          </ac:picMkLst>
        </pc:picChg>
        <pc:picChg chg="add mod">
          <ac:chgData name="elisabetta serra" userId="d9407c68ddb9d7e5" providerId="LiveId" clId="{E4D8E7F9-99DB-45AB-896D-EE08C089274A}" dt="2020-05-27T18:56:39.682" v="911" actId="1076"/>
          <ac:picMkLst>
            <pc:docMk/>
            <pc:sldMk cId="2589322883" sldId="269"/>
            <ac:picMk id="6146" creationId="{F3C77552-571B-4D7A-84CA-E3CCC144FA29}"/>
          </ac:picMkLst>
        </pc:picChg>
      </pc:sldChg>
      <pc:sldChg chg="addSp delSp modSp add mod ord">
        <pc:chgData name="elisabetta serra" userId="d9407c68ddb9d7e5" providerId="LiveId" clId="{E4D8E7F9-99DB-45AB-896D-EE08C089274A}" dt="2020-05-27T18:52:38.282" v="862" actId="14100"/>
        <pc:sldMkLst>
          <pc:docMk/>
          <pc:sldMk cId="2027439574" sldId="270"/>
        </pc:sldMkLst>
        <pc:spChg chg="mod">
          <ac:chgData name="elisabetta serra" userId="d9407c68ddb9d7e5" providerId="LiveId" clId="{E4D8E7F9-99DB-45AB-896D-EE08C089274A}" dt="2020-05-27T18:52:12.379" v="856" actId="1076"/>
          <ac:spMkLst>
            <pc:docMk/>
            <pc:sldMk cId="2027439574" sldId="270"/>
            <ac:spMk id="3" creationId="{63B6FE2E-6D5E-4C45-A8CC-133FC9EB837D}"/>
          </ac:spMkLst>
        </pc:spChg>
        <pc:picChg chg="del">
          <ac:chgData name="elisabetta serra" userId="d9407c68ddb9d7e5" providerId="LiveId" clId="{E4D8E7F9-99DB-45AB-896D-EE08C089274A}" dt="2020-05-27T18:33:54.444" v="656" actId="478"/>
          <ac:picMkLst>
            <pc:docMk/>
            <pc:sldMk cId="2027439574" sldId="270"/>
            <ac:picMk id="4" creationId="{7B8405BC-C309-4178-86D8-6C4992B94789}"/>
          </ac:picMkLst>
        </pc:picChg>
        <pc:picChg chg="add mod">
          <ac:chgData name="elisabetta serra" userId="d9407c68ddb9d7e5" providerId="LiveId" clId="{E4D8E7F9-99DB-45AB-896D-EE08C089274A}" dt="2020-05-27T18:52:29.005" v="861" actId="14100"/>
          <ac:picMkLst>
            <pc:docMk/>
            <pc:sldMk cId="2027439574" sldId="270"/>
            <ac:picMk id="5" creationId="{46762923-C641-4751-A1C6-DD12D66C4A2E}"/>
          </ac:picMkLst>
        </pc:picChg>
        <pc:picChg chg="add mod">
          <ac:chgData name="elisabetta serra" userId="d9407c68ddb9d7e5" providerId="LiveId" clId="{E4D8E7F9-99DB-45AB-896D-EE08C089274A}" dt="2020-05-27T18:52:38.282" v="862" actId="14100"/>
          <ac:picMkLst>
            <pc:docMk/>
            <pc:sldMk cId="2027439574" sldId="270"/>
            <ac:picMk id="6" creationId="{489F1315-238E-442A-BA78-D06B0A3FE3A8}"/>
          </ac:picMkLst>
        </pc:picChg>
      </pc:sldChg>
      <pc:sldChg chg="modSp add del mod">
        <pc:chgData name="elisabetta serra" userId="d9407c68ddb9d7e5" providerId="LiveId" clId="{E4D8E7F9-99DB-45AB-896D-EE08C089274A}" dt="2020-05-27T18:33:30.011" v="613" actId="2696"/>
        <pc:sldMkLst>
          <pc:docMk/>
          <pc:sldMk cId="2069919031" sldId="270"/>
        </pc:sldMkLst>
        <pc:spChg chg="mod">
          <ac:chgData name="elisabetta serra" userId="d9407c68ddb9d7e5" providerId="LiveId" clId="{E4D8E7F9-99DB-45AB-896D-EE08C089274A}" dt="2020-05-27T18:33:25.632" v="612" actId="20577"/>
          <ac:spMkLst>
            <pc:docMk/>
            <pc:sldMk cId="2069919031" sldId="270"/>
            <ac:spMk id="3" creationId="{63B6FE2E-6D5E-4C45-A8CC-133FC9EB837D}"/>
          </ac:spMkLst>
        </pc:spChg>
      </pc:sldChg>
      <pc:sldChg chg="addSp delSp modSp add mod ord">
        <pc:chgData name="elisabetta serra" userId="d9407c68ddb9d7e5" providerId="LiveId" clId="{E4D8E7F9-99DB-45AB-896D-EE08C089274A}" dt="2020-05-27T19:01:55.131" v="970" actId="1076"/>
        <pc:sldMkLst>
          <pc:docMk/>
          <pc:sldMk cId="956292433" sldId="271"/>
        </pc:sldMkLst>
        <pc:spChg chg="add del mod">
          <ac:chgData name="elisabetta serra" userId="d9407c68ddb9d7e5" providerId="LiveId" clId="{E4D8E7F9-99DB-45AB-896D-EE08C089274A}" dt="2020-05-27T18:36:05.421" v="691" actId="478"/>
          <ac:spMkLst>
            <pc:docMk/>
            <pc:sldMk cId="956292433" sldId="271"/>
            <ac:spMk id="3" creationId="{3CB03DAA-5FCB-4C84-9852-262258244D13}"/>
          </ac:spMkLst>
        </pc:spChg>
        <pc:picChg chg="add mod">
          <ac:chgData name="elisabetta serra" userId="d9407c68ddb9d7e5" providerId="LiveId" clId="{E4D8E7F9-99DB-45AB-896D-EE08C089274A}" dt="2020-05-27T19:01:49.737" v="968" actId="1076"/>
          <ac:picMkLst>
            <pc:docMk/>
            <pc:sldMk cId="956292433" sldId="271"/>
            <ac:picMk id="4" creationId="{5CB1D62F-8AF6-4780-93DB-8A4821C24702}"/>
          </ac:picMkLst>
        </pc:picChg>
        <pc:picChg chg="add mod">
          <ac:chgData name="elisabetta serra" userId="d9407c68ddb9d7e5" providerId="LiveId" clId="{E4D8E7F9-99DB-45AB-896D-EE08C089274A}" dt="2020-05-27T19:01:55.131" v="970" actId="1076"/>
          <ac:picMkLst>
            <pc:docMk/>
            <pc:sldMk cId="956292433" sldId="271"/>
            <ac:picMk id="5" creationId="{DCC22251-5448-43BD-BF9D-34D2AF58359A}"/>
          </ac:picMkLst>
        </pc:picChg>
        <pc:picChg chg="del">
          <ac:chgData name="elisabetta serra" userId="d9407c68ddb9d7e5" providerId="LiveId" clId="{E4D8E7F9-99DB-45AB-896D-EE08C089274A}" dt="2020-05-27T18:35:57.316" v="688" actId="478"/>
          <ac:picMkLst>
            <pc:docMk/>
            <pc:sldMk cId="956292433" sldId="271"/>
            <ac:picMk id="6" creationId="{FE814491-3817-468C-A1CD-A8B958BE95D0}"/>
          </ac:picMkLst>
        </pc:picChg>
        <pc:picChg chg="del">
          <ac:chgData name="elisabetta serra" userId="d9407c68ddb9d7e5" providerId="LiveId" clId="{E4D8E7F9-99DB-45AB-896D-EE08C089274A}" dt="2020-05-27T18:36:00.569" v="690" actId="478"/>
          <ac:picMkLst>
            <pc:docMk/>
            <pc:sldMk cId="956292433" sldId="271"/>
            <ac:picMk id="8" creationId="{28183454-C025-41E1-8C47-F20F1AFC8452}"/>
          </ac:picMkLst>
        </pc:picChg>
        <pc:picChg chg="del">
          <ac:chgData name="elisabetta serra" userId="d9407c68ddb9d7e5" providerId="LiveId" clId="{E4D8E7F9-99DB-45AB-896D-EE08C089274A}" dt="2020-05-27T18:35:58.910" v="689" actId="478"/>
          <ac:picMkLst>
            <pc:docMk/>
            <pc:sldMk cId="956292433" sldId="271"/>
            <ac:picMk id="9" creationId="{9C674717-755B-490B-90F8-B79BA0D78E45}"/>
          </ac:picMkLst>
        </pc:picChg>
        <pc:picChg chg="add mod">
          <ac:chgData name="elisabetta serra" userId="d9407c68ddb9d7e5" providerId="LiveId" clId="{E4D8E7F9-99DB-45AB-896D-EE08C089274A}" dt="2020-05-27T19:01:25.145" v="960" actId="1076"/>
          <ac:picMkLst>
            <pc:docMk/>
            <pc:sldMk cId="956292433" sldId="271"/>
            <ac:picMk id="10" creationId="{538B52D4-9165-40BF-A9C2-146DA7C6A77C}"/>
          </ac:picMkLst>
        </pc:picChg>
      </pc:sldChg>
      <pc:sldChg chg="addSp delSp modSp add mod">
        <pc:chgData name="elisabetta serra" userId="d9407c68ddb9d7e5" providerId="LiveId" clId="{E4D8E7F9-99DB-45AB-896D-EE08C089274A}" dt="2020-05-27T19:01:44.747" v="967" actId="1076"/>
        <pc:sldMkLst>
          <pc:docMk/>
          <pc:sldMk cId="2583589720" sldId="272"/>
        </pc:sldMkLst>
        <pc:spChg chg="add del mod">
          <ac:chgData name="elisabetta serra" userId="d9407c68ddb9d7e5" providerId="LiveId" clId="{E4D8E7F9-99DB-45AB-896D-EE08C089274A}" dt="2020-05-27T18:37:52.870" v="706" actId="478"/>
          <ac:spMkLst>
            <pc:docMk/>
            <pc:sldMk cId="2583589720" sldId="272"/>
            <ac:spMk id="3" creationId="{CDCA2132-BA7A-4C58-91D0-B0D89E3AEBAB}"/>
          </ac:spMkLst>
        </pc:spChg>
        <pc:picChg chg="add mod">
          <ac:chgData name="elisabetta serra" userId="d9407c68ddb9d7e5" providerId="LiveId" clId="{E4D8E7F9-99DB-45AB-896D-EE08C089274A}" dt="2020-05-27T19:01:39.585" v="965" actId="1076"/>
          <ac:picMkLst>
            <pc:docMk/>
            <pc:sldMk cId="2583589720" sldId="272"/>
            <ac:picMk id="5" creationId="{64B9D70C-95DE-48AC-98A6-8FE840FA74DB}"/>
          </ac:picMkLst>
        </pc:picChg>
        <pc:picChg chg="add mod">
          <ac:chgData name="elisabetta serra" userId="d9407c68ddb9d7e5" providerId="LiveId" clId="{E4D8E7F9-99DB-45AB-896D-EE08C089274A}" dt="2020-05-27T19:01:44.747" v="967" actId="1076"/>
          <ac:picMkLst>
            <pc:docMk/>
            <pc:sldMk cId="2583589720" sldId="272"/>
            <ac:picMk id="6" creationId="{875EB314-F74B-475E-AFEA-90CF04F1F664}"/>
          </ac:picMkLst>
        </pc:picChg>
        <pc:picChg chg="del">
          <ac:chgData name="elisabetta serra" userId="d9407c68ddb9d7e5" providerId="LiveId" clId="{E4D8E7F9-99DB-45AB-896D-EE08C089274A}" dt="2020-05-27T18:37:23.758" v="702" actId="478"/>
          <ac:picMkLst>
            <pc:docMk/>
            <pc:sldMk cId="2583589720" sldId="272"/>
            <ac:picMk id="6" creationId="{FE814491-3817-468C-A1CD-A8B958BE95D0}"/>
          </ac:picMkLst>
        </pc:picChg>
        <pc:picChg chg="del">
          <ac:chgData name="elisabetta serra" userId="d9407c68ddb9d7e5" providerId="LiveId" clId="{E4D8E7F9-99DB-45AB-896D-EE08C089274A}" dt="2020-05-27T18:37:26.698" v="704" actId="478"/>
          <ac:picMkLst>
            <pc:docMk/>
            <pc:sldMk cId="2583589720" sldId="272"/>
            <ac:picMk id="8" creationId="{28183454-C025-41E1-8C47-F20F1AFC8452}"/>
          </ac:picMkLst>
        </pc:picChg>
        <pc:picChg chg="del">
          <ac:chgData name="elisabetta serra" userId="d9407c68ddb9d7e5" providerId="LiveId" clId="{E4D8E7F9-99DB-45AB-896D-EE08C089274A}" dt="2020-05-27T18:37:25.325" v="703" actId="478"/>
          <ac:picMkLst>
            <pc:docMk/>
            <pc:sldMk cId="2583589720" sldId="272"/>
            <ac:picMk id="9" creationId="{9C674717-755B-490B-90F8-B79BA0D78E45}"/>
          </ac:picMkLst>
        </pc:picChg>
        <pc:picChg chg="add mod">
          <ac:chgData name="elisabetta serra" userId="d9407c68ddb9d7e5" providerId="LiveId" clId="{E4D8E7F9-99DB-45AB-896D-EE08C089274A}" dt="2020-05-27T19:01:28.402" v="961" actId="1076"/>
          <ac:picMkLst>
            <pc:docMk/>
            <pc:sldMk cId="2583589720" sldId="272"/>
            <ac:picMk id="10" creationId="{DFB8D6F6-7F63-40BF-B43F-58F47F7EEAE9}"/>
          </ac:picMkLst>
        </pc:picChg>
        <pc:picChg chg="add del mod">
          <ac:chgData name="elisabetta serra" userId="d9407c68ddb9d7e5" providerId="LiveId" clId="{E4D8E7F9-99DB-45AB-896D-EE08C089274A}" dt="2020-05-27T18:56:57.009" v="916" actId="478"/>
          <ac:picMkLst>
            <pc:docMk/>
            <pc:sldMk cId="2583589720" sldId="272"/>
            <ac:picMk id="7170" creationId="{460C89C1-2EA4-4BAF-8AC0-F974707A1C0A}"/>
          </ac:picMkLst>
        </pc:picChg>
      </pc:sldChg>
      <pc:sldChg chg="addSp delSp modSp new mod ord">
        <pc:chgData name="elisabetta serra" userId="d9407c68ddb9d7e5" providerId="LiveId" clId="{E4D8E7F9-99DB-45AB-896D-EE08C089274A}" dt="2020-05-27T19:04:48.225" v="1001" actId="1076"/>
        <pc:sldMkLst>
          <pc:docMk/>
          <pc:sldMk cId="1262420040" sldId="273"/>
        </pc:sldMkLst>
        <pc:spChg chg="del">
          <ac:chgData name="elisabetta serra" userId="d9407c68ddb9d7e5" providerId="LiveId" clId="{E4D8E7F9-99DB-45AB-896D-EE08C089274A}" dt="2020-05-27T18:36:25.995" v="693" actId="478"/>
          <ac:spMkLst>
            <pc:docMk/>
            <pc:sldMk cId="1262420040" sldId="273"/>
            <ac:spMk id="2" creationId="{16A384B7-CD8E-4C91-8122-55226D591DAF}"/>
          </ac:spMkLst>
        </pc:spChg>
        <pc:spChg chg="del">
          <ac:chgData name="elisabetta serra" userId="d9407c68ddb9d7e5" providerId="LiveId" clId="{E4D8E7F9-99DB-45AB-896D-EE08C089274A}" dt="2020-05-27T18:36:33.192" v="695" actId="478"/>
          <ac:spMkLst>
            <pc:docMk/>
            <pc:sldMk cId="1262420040" sldId="273"/>
            <ac:spMk id="3" creationId="{97044321-692F-46EF-9D37-3162056634A9}"/>
          </ac:spMkLst>
        </pc:spChg>
        <pc:spChg chg="del">
          <ac:chgData name="elisabetta serra" userId="d9407c68ddb9d7e5" providerId="LiveId" clId="{E4D8E7F9-99DB-45AB-896D-EE08C089274A}" dt="2020-05-27T18:36:30.049" v="694" actId="478"/>
          <ac:spMkLst>
            <pc:docMk/>
            <pc:sldMk cId="1262420040" sldId="273"/>
            <ac:spMk id="4" creationId="{9A4E3E5D-64C8-424A-92B5-BC0BBE550319}"/>
          </ac:spMkLst>
        </pc:spChg>
        <pc:picChg chg="add mod">
          <ac:chgData name="elisabetta serra" userId="d9407c68ddb9d7e5" providerId="LiveId" clId="{E4D8E7F9-99DB-45AB-896D-EE08C089274A}" dt="2020-05-27T19:04:45.177" v="999" actId="1076"/>
          <ac:picMkLst>
            <pc:docMk/>
            <pc:sldMk cId="1262420040" sldId="273"/>
            <ac:picMk id="3" creationId="{23E91645-B760-4A54-B19F-1261C1FA07E3}"/>
          </ac:picMkLst>
        </pc:picChg>
        <pc:picChg chg="add mod">
          <ac:chgData name="elisabetta serra" userId="d9407c68ddb9d7e5" providerId="LiveId" clId="{E4D8E7F9-99DB-45AB-896D-EE08C089274A}" dt="2020-05-27T19:04:48.225" v="1001" actId="1076"/>
          <ac:picMkLst>
            <pc:docMk/>
            <pc:sldMk cId="1262420040" sldId="273"/>
            <ac:picMk id="4" creationId="{B3256BEA-AC85-4F3D-9564-F28A3173723B}"/>
          </ac:picMkLst>
        </pc:picChg>
        <pc:picChg chg="add mod">
          <ac:chgData name="elisabetta serra" userId="d9407c68ddb9d7e5" providerId="LiveId" clId="{E4D8E7F9-99DB-45AB-896D-EE08C089274A}" dt="2020-05-27T19:04:36.818" v="997" actId="1076"/>
          <ac:picMkLst>
            <pc:docMk/>
            <pc:sldMk cId="1262420040" sldId="273"/>
            <ac:picMk id="5" creationId="{0A68257B-10DB-4070-B9BE-75BF2BEF5277}"/>
          </ac:picMkLst>
        </pc:picChg>
      </pc:sldChg>
      <pc:sldChg chg="addSp delSp modSp add mod">
        <pc:chgData name="elisabetta serra" userId="d9407c68ddb9d7e5" providerId="LiveId" clId="{E4D8E7F9-99DB-45AB-896D-EE08C089274A}" dt="2020-05-27T19:02:24.594" v="983" actId="1076"/>
        <pc:sldMkLst>
          <pc:docMk/>
          <pc:sldMk cId="902640889" sldId="274"/>
        </pc:sldMkLst>
        <pc:spChg chg="del">
          <ac:chgData name="elisabetta serra" userId="d9407c68ddb9d7e5" providerId="LiveId" clId="{E4D8E7F9-99DB-45AB-896D-EE08C089274A}" dt="2020-05-27T18:36:52.992" v="697" actId="478"/>
          <ac:spMkLst>
            <pc:docMk/>
            <pc:sldMk cId="902640889" sldId="274"/>
            <ac:spMk id="2" creationId="{16A384B7-CD8E-4C91-8122-55226D591DAF}"/>
          </ac:spMkLst>
        </pc:spChg>
        <pc:spChg chg="del mod">
          <ac:chgData name="elisabetta serra" userId="d9407c68ddb9d7e5" providerId="LiveId" clId="{E4D8E7F9-99DB-45AB-896D-EE08C089274A}" dt="2020-05-27T18:36:56.637" v="699" actId="478"/>
          <ac:spMkLst>
            <pc:docMk/>
            <pc:sldMk cId="902640889" sldId="274"/>
            <ac:spMk id="3" creationId="{97044321-692F-46EF-9D37-3162056634A9}"/>
          </ac:spMkLst>
        </pc:spChg>
        <pc:spChg chg="del">
          <ac:chgData name="elisabetta serra" userId="d9407c68ddb9d7e5" providerId="LiveId" clId="{E4D8E7F9-99DB-45AB-896D-EE08C089274A}" dt="2020-05-27T18:36:59.602" v="700" actId="478"/>
          <ac:spMkLst>
            <pc:docMk/>
            <pc:sldMk cId="902640889" sldId="274"/>
            <ac:spMk id="4" creationId="{9A4E3E5D-64C8-424A-92B5-BC0BBE550319}"/>
          </ac:spMkLst>
        </pc:spChg>
        <pc:picChg chg="add mod">
          <ac:chgData name="elisabetta serra" userId="d9407c68ddb9d7e5" providerId="LiveId" clId="{E4D8E7F9-99DB-45AB-896D-EE08C089274A}" dt="2020-05-27T19:02:22.569" v="981" actId="1076"/>
          <ac:picMkLst>
            <pc:docMk/>
            <pc:sldMk cId="902640889" sldId="274"/>
            <ac:picMk id="4" creationId="{C39B7905-7096-45CF-B553-ED3007A04CA6}"/>
          </ac:picMkLst>
        </pc:picChg>
        <pc:picChg chg="add mod">
          <ac:chgData name="elisabetta serra" userId="d9407c68ddb9d7e5" providerId="LiveId" clId="{E4D8E7F9-99DB-45AB-896D-EE08C089274A}" dt="2020-05-27T19:00:52.066" v="949" actId="1076"/>
          <ac:picMkLst>
            <pc:docMk/>
            <pc:sldMk cId="902640889" sldId="274"/>
            <ac:picMk id="5" creationId="{B0B1E4A8-E72C-4A27-A280-DF240A77E53E}"/>
          </ac:picMkLst>
        </pc:picChg>
        <pc:picChg chg="add mod">
          <ac:chgData name="elisabetta serra" userId="d9407c68ddb9d7e5" providerId="LiveId" clId="{E4D8E7F9-99DB-45AB-896D-EE08C089274A}" dt="2020-05-27T19:02:24.594" v="983" actId="1076"/>
          <ac:picMkLst>
            <pc:docMk/>
            <pc:sldMk cId="902640889" sldId="274"/>
            <ac:picMk id="12290" creationId="{FA598DA5-5DF5-46D1-A9B2-EDDF6FB79121}"/>
          </ac:picMkLst>
        </pc:picChg>
      </pc:sldChg>
      <pc:sldChg chg="addSp delSp modSp add mod">
        <pc:chgData name="elisabetta serra" userId="d9407c68ddb9d7e5" providerId="LiveId" clId="{E4D8E7F9-99DB-45AB-896D-EE08C089274A}" dt="2020-05-27T19:02:10.953" v="975" actId="1076"/>
        <pc:sldMkLst>
          <pc:docMk/>
          <pc:sldMk cId="2854573414" sldId="275"/>
        </pc:sldMkLst>
        <pc:spChg chg="add del mod">
          <ac:chgData name="elisabetta serra" userId="d9407c68ddb9d7e5" providerId="LiveId" clId="{E4D8E7F9-99DB-45AB-896D-EE08C089274A}" dt="2020-05-27T18:38:34.127" v="719" actId="478"/>
          <ac:spMkLst>
            <pc:docMk/>
            <pc:sldMk cId="2854573414" sldId="275"/>
            <ac:spMk id="3" creationId="{1889BDF2-02D8-4506-B1A5-AFB1D15A6994}"/>
          </ac:spMkLst>
        </pc:spChg>
        <pc:picChg chg="add mod">
          <ac:chgData name="elisabetta serra" userId="d9407c68ddb9d7e5" providerId="LiveId" clId="{E4D8E7F9-99DB-45AB-896D-EE08C089274A}" dt="2020-05-27T19:02:07.425" v="973" actId="1076"/>
          <ac:picMkLst>
            <pc:docMk/>
            <pc:sldMk cId="2854573414" sldId="275"/>
            <ac:picMk id="3" creationId="{404C8BEB-B155-4551-9318-5F911C1C0498}"/>
          </ac:picMkLst>
        </pc:picChg>
        <pc:picChg chg="add mod">
          <ac:chgData name="elisabetta serra" userId="d9407c68ddb9d7e5" providerId="LiveId" clId="{E4D8E7F9-99DB-45AB-896D-EE08C089274A}" dt="2020-05-27T19:02:10.953" v="975" actId="1076"/>
          <ac:picMkLst>
            <pc:docMk/>
            <pc:sldMk cId="2854573414" sldId="275"/>
            <ac:picMk id="4" creationId="{A4538005-9031-4352-9392-A5CFB37002E4}"/>
          </ac:picMkLst>
        </pc:picChg>
        <pc:picChg chg="del">
          <ac:chgData name="elisabetta serra" userId="d9407c68ddb9d7e5" providerId="LiveId" clId="{E4D8E7F9-99DB-45AB-896D-EE08C089274A}" dt="2020-05-27T18:38:32.119" v="718" actId="478"/>
          <ac:picMkLst>
            <pc:docMk/>
            <pc:sldMk cId="2854573414" sldId="275"/>
            <ac:picMk id="5" creationId="{0A68257B-10DB-4070-B9BE-75BF2BEF5277}"/>
          </ac:picMkLst>
        </pc:picChg>
        <pc:picChg chg="add mod">
          <ac:chgData name="elisabetta serra" userId="d9407c68ddb9d7e5" providerId="LiveId" clId="{E4D8E7F9-99DB-45AB-896D-EE08C089274A}" dt="2020-05-27T19:02:03.137" v="971" actId="1076"/>
          <ac:picMkLst>
            <pc:docMk/>
            <pc:sldMk cId="2854573414" sldId="275"/>
            <ac:picMk id="6" creationId="{0D520438-5F97-46CF-A81C-301FB94AD2C5}"/>
          </ac:picMkLst>
        </pc:picChg>
      </pc:sldChg>
      <pc:sldChg chg="addSp delSp modSp add mod ord modAnim">
        <pc:chgData name="elisabetta serra" userId="d9407c68ddb9d7e5" providerId="LiveId" clId="{E4D8E7F9-99DB-45AB-896D-EE08C089274A}" dt="2020-05-27T18:53:40.602" v="873" actId="208"/>
        <pc:sldMkLst>
          <pc:docMk/>
          <pc:sldMk cId="3679934978" sldId="276"/>
        </pc:sldMkLst>
        <pc:spChg chg="del mod">
          <ac:chgData name="elisabetta serra" userId="d9407c68ddb9d7e5" providerId="LiveId" clId="{E4D8E7F9-99DB-45AB-896D-EE08C089274A}" dt="2020-05-27T18:39:28.894" v="730" actId="478"/>
          <ac:spMkLst>
            <pc:docMk/>
            <pc:sldMk cId="3679934978" sldId="276"/>
            <ac:spMk id="3" creationId="{63B6FE2E-6D5E-4C45-A8CC-133FC9EB837D}"/>
          </ac:spMkLst>
        </pc:spChg>
        <pc:spChg chg="add mod">
          <ac:chgData name="elisabetta serra" userId="d9407c68ddb9d7e5" providerId="LiveId" clId="{E4D8E7F9-99DB-45AB-896D-EE08C089274A}" dt="2020-05-27T18:39:48.094" v="738" actId="1076"/>
          <ac:spMkLst>
            <pc:docMk/>
            <pc:sldMk cId="3679934978" sldId="276"/>
            <ac:spMk id="8" creationId="{4F4A624E-752F-46ED-A219-FAEBDE39240A}"/>
          </ac:spMkLst>
        </pc:spChg>
        <pc:picChg chg="del">
          <ac:chgData name="elisabetta serra" userId="d9407c68ddb9d7e5" providerId="LiveId" clId="{E4D8E7F9-99DB-45AB-896D-EE08C089274A}" dt="2020-05-27T18:39:19.694" v="727" actId="478"/>
          <ac:picMkLst>
            <pc:docMk/>
            <pc:sldMk cId="3679934978" sldId="276"/>
            <ac:picMk id="5" creationId="{46762923-C641-4751-A1C6-DD12D66C4A2E}"/>
          </ac:picMkLst>
        </pc:picChg>
        <pc:picChg chg="del">
          <ac:chgData name="elisabetta serra" userId="d9407c68ddb9d7e5" providerId="LiveId" clId="{E4D8E7F9-99DB-45AB-896D-EE08C089274A}" dt="2020-05-27T18:39:23.787" v="729" actId="478"/>
          <ac:picMkLst>
            <pc:docMk/>
            <pc:sldMk cId="3679934978" sldId="276"/>
            <ac:picMk id="6" creationId="{489F1315-238E-442A-BA78-D06B0A3FE3A8}"/>
          </ac:picMkLst>
        </pc:picChg>
        <pc:picChg chg="add mod">
          <ac:chgData name="elisabetta serra" userId="d9407c68ddb9d7e5" providerId="LiveId" clId="{E4D8E7F9-99DB-45AB-896D-EE08C089274A}" dt="2020-05-27T18:53:40.602" v="873" actId="208"/>
          <ac:picMkLst>
            <pc:docMk/>
            <pc:sldMk cId="3679934978" sldId="276"/>
            <ac:picMk id="7" creationId="{F4B363A4-5928-4AA8-BF40-7A14F3646B9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1B75C22-0B9A-473D-9799-C69B985184F7}" type="slidenum">
              <a:rPr lang="ru-RU"/>
              <a:pPr/>
              <a:t>‹N›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5" y="3141663"/>
            <a:ext cx="590391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3813175"/>
            <a:ext cx="590391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D7972-AB9B-419A-9778-55A21E7672A0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0D995-8363-4065-B2D2-8C66E2F2D8DB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852E6-34B9-4AA1-B53C-D0C0D8B1A11B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F6ED2-1E73-4790-AD9F-6344FA3A4CC9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CBECE-C1E3-4A99-96BF-AE0C0CDB032F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C24E0-8ABA-4EEC-A244-A77ECF1BA52C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3669C-6CF2-4957-8649-B75A0F6BC1E3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E1900-F453-4902-8193-1082DFCC420F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6ED16-0BEE-4B5F-ACA3-32F35FDC921D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A897C-0DD4-42A8-A29E-177F071819CF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08150-2B9A-4AF1-803C-573AC6B80FC7}" type="slidenum">
              <a:rPr lang="ru-RU"/>
              <a:pPr/>
              <a:t>‹N›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268413"/>
            <a:ext cx="7416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74168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274638"/>
            <a:ext cx="6707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72FE9FE-A4C9-4EF1-8A41-DD0F316635EF}" type="slidenum">
              <a:rPr lang="ru-RU"/>
              <a:pPr/>
              <a:t>‹N›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5EE9C29-5394-4DAF-98D1-9C59C1AD738C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3059832" y="5013176"/>
            <a:ext cx="5998705" cy="1728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it-IT" b="0" kern="0" dirty="0">
                <a:solidFill>
                  <a:schemeClr val="bg1"/>
                </a:solidFill>
                <a:latin typeface="AR HERMANN" panose="02000000000000000000" pitchFamily="2" charset="0"/>
              </a:rPr>
              <a:t>SCUOLA PRIMARIA RINALDINI DI GHEDI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7F1046-AE73-4A72-8B9A-6A661E31B981}"/>
              </a:ext>
            </a:extLst>
          </p:cNvPr>
          <p:cNvSpPr txBox="1"/>
          <p:nvPr/>
        </p:nvSpPr>
        <p:spPr>
          <a:xfrm>
            <a:off x="3579381" y="605183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2800" dirty="0">
                <a:latin typeface="AR HERMANN" panose="02000000000000000000" pitchFamily="2" charset="0"/>
              </a:rPr>
              <a:t>UNA BIBLIOTECA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63511F6-6500-4838-82FE-F586FC44D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23" y="613282"/>
            <a:ext cx="3903925" cy="5205240"/>
          </a:xfrm>
          <a:prstGeom prst="rect">
            <a:avLst/>
          </a:prstGeom>
          <a:noFill/>
          <a:ln w="76200">
            <a:solidFill>
              <a:schemeClr val="tx1"/>
            </a:solidFill>
            <a:prstDash val="solid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2CEBE4D-D60C-458F-B9CF-D39EB5A87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3215902"/>
            <a:ext cx="1496915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2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7F1046-AE73-4A72-8B9A-6A661E31B981}"/>
              </a:ext>
            </a:extLst>
          </p:cNvPr>
          <p:cNvSpPr txBox="1"/>
          <p:nvPr/>
        </p:nvSpPr>
        <p:spPr>
          <a:xfrm>
            <a:off x="3563888" y="5684604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2800" dirty="0">
                <a:latin typeface="AR HERMANN" panose="02000000000000000000" pitchFamily="2" charset="0"/>
              </a:rPr>
              <a:t>UN LABORATORIO MUSICALE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9EA0989-8C96-4038-B6E0-8B5688D9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620688"/>
            <a:ext cx="3600400" cy="4800526"/>
          </a:xfrm>
          <a:prstGeom prst="rect">
            <a:avLst/>
          </a:prstGeom>
          <a:noFill/>
          <a:ln w="76200">
            <a:solidFill>
              <a:schemeClr val="tx1"/>
            </a:solidFill>
            <a:prstDash val="solid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ED20A38-2F4C-410C-AA7F-E974E58F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1" r="9740"/>
          <a:stretch/>
        </p:blipFill>
        <p:spPr>
          <a:xfrm>
            <a:off x="1835696" y="2276872"/>
            <a:ext cx="1975602" cy="26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B6FE2E-6D5E-4C45-A8CC-133FC9EB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636912"/>
            <a:ext cx="4176464" cy="1943373"/>
          </a:xfrm>
        </p:spPr>
        <p:txBody>
          <a:bodyPr/>
          <a:lstStyle/>
          <a:p>
            <a:pPr marL="0" indent="0" algn="ctr">
              <a:buNone/>
            </a:pPr>
            <a:r>
              <a:rPr lang="it-IT" sz="4800" b="1" dirty="0">
                <a:solidFill>
                  <a:schemeClr val="bg1"/>
                </a:solidFill>
                <a:latin typeface="AR HERMANN" panose="02000000000000000000" pitchFamily="2" charset="0"/>
              </a:rPr>
              <a:t>IL GIARDINO </a:t>
            </a:r>
          </a:p>
          <a:p>
            <a:pPr marL="0" indent="0" algn="ctr">
              <a:buNone/>
            </a:pPr>
            <a:r>
              <a:rPr lang="it-IT" sz="4800" b="1" dirty="0">
                <a:solidFill>
                  <a:schemeClr val="bg1"/>
                </a:solidFill>
                <a:latin typeface="AR HERMANN" panose="02000000000000000000" pitchFamily="2" charset="0"/>
              </a:rPr>
              <a:t>E </a:t>
            </a:r>
          </a:p>
          <a:p>
            <a:pPr marL="0" indent="0" algn="ctr">
              <a:buNone/>
            </a:pPr>
            <a:r>
              <a:rPr lang="it-IT" sz="4800" b="1" dirty="0">
                <a:solidFill>
                  <a:schemeClr val="bg1"/>
                </a:solidFill>
                <a:latin typeface="AR HERMANN" panose="02000000000000000000" pitchFamily="2" charset="0"/>
              </a:rPr>
              <a:t>IL CORTILE</a:t>
            </a:r>
            <a:endParaRPr lang="it-IT" sz="48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8405BC-C309-4178-86D8-6C4992B9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444740"/>
            <a:ext cx="3167205" cy="3831927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5990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059832" y="529422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814491-3817-468C-A1CD-A8B958BE9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03" y="347388"/>
            <a:ext cx="3599634" cy="269972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674717-755B-490B-90F8-B79BA0D78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84" y="2209897"/>
            <a:ext cx="3378485" cy="253386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28183454-C025-41E1-8C47-F20F1AFC8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32" y="4355113"/>
            <a:ext cx="3378485" cy="2228235"/>
          </a:xfrm>
          <a:ln w="76200">
            <a:solidFill>
              <a:schemeClr val="tx1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10AF069-3451-4B98-A46F-B6BB866F0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385" y="5152020"/>
            <a:ext cx="2177847" cy="170598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D166F51-273E-4467-A27A-66E1A189D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96135" y="370310"/>
            <a:ext cx="1908499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2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B6FE2E-6D5E-4C45-A8CC-133FC9EB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" y="2867592"/>
            <a:ext cx="3221610" cy="1439317"/>
          </a:xfrm>
        </p:spPr>
        <p:txBody>
          <a:bodyPr/>
          <a:lstStyle/>
          <a:p>
            <a:pPr marL="0" indent="0" algn="ctr">
              <a:buNone/>
            </a:pPr>
            <a:r>
              <a:rPr lang="it-IT" sz="6000" b="1" dirty="0">
                <a:solidFill>
                  <a:schemeClr val="bg1"/>
                </a:solidFill>
                <a:latin typeface="AR HERMANN" panose="02000000000000000000" pitchFamily="2" charset="0"/>
              </a:rPr>
              <a:t>LE </a:t>
            </a:r>
          </a:p>
          <a:p>
            <a:pPr marL="0" indent="0" algn="ctr">
              <a:buNone/>
            </a:pPr>
            <a:r>
              <a:rPr lang="it-IT" sz="6000" b="1" dirty="0">
                <a:solidFill>
                  <a:schemeClr val="bg1"/>
                </a:solidFill>
                <a:latin typeface="AR HERMANN" panose="02000000000000000000" pitchFamily="2" charset="0"/>
              </a:rPr>
              <a:t>CLASSI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762923-C641-4751-A1C6-DD12D66C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421" y="2405743"/>
            <a:ext cx="2478707" cy="3615544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  <p:pic>
        <p:nvPicPr>
          <p:cNvPr id="6" name="Picture 2" descr="Accoglienza: BENVENUTI !!! (con immagini) | Le idee della scuola ...">
            <a:extLst>
              <a:ext uri="{FF2B5EF4-FFF2-40B4-BE49-F238E27FC236}">
                <a16:creationId xmlns:a16="http://schemas.microsoft.com/office/drawing/2014/main" id="{489F1315-238E-442A-BA78-D06B0A3FE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b="5095"/>
          <a:stretch/>
        </p:blipFill>
        <p:spPr bwMode="auto">
          <a:xfrm>
            <a:off x="6005711" y="2348881"/>
            <a:ext cx="2597547" cy="3672408"/>
          </a:xfrm>
          <a:prstGeom prst="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43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538B52D4-9165-40BF-A9C2-146DA7C6A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61" y="1484784"/>
            <a:ext cx="6694914" cy="5021186"/>
          </a:xfrm>
          <a:ln w="76200">
            <a:solidFill>
              <a:schemeClr val="tx1"/>
            </a:solidFill>
          </a:ln>
        </p:spPr>
      </p:pic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5CB1D62F-8AF6-4780-93DB-8A4821C2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61" y="-12374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DCC22251-5448-43BD-BF9D-34D2AF58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9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DFB8D6F6-7F63-40BF-B43F-58F47F7EE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88640"/>
            <a:ext cx="6497135" cy="487285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64B9D70C-95DE-48AC-98A6-8FE840FA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46" y="5301208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875EB314-F74B-475E-AFEA-90CF04F1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12" y="5320275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89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0D520438-5F97-46CF-A81C-301FB94AD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6251592" cy="4688694"/>
          </a:xfrm>
          <a:ln w="76200">
            <a:solidFill>
              <a:schemeClr val="tx1"/>
            </a:solidFill>
          </a:ln>
        </p:spPr>
      </p:pic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404C8BEB-B155-4551-9318-5F911C1C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187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A4538005-9031-4352-9392-A5CFB370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38" y="116632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7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0B1E4A8-E72C-4A27-A280-DF240A77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6719684" cy="5039763"/>
          </a:xfrm>
          <a:ln w="76200">
            <a:solidFill>
              <a:schemeClr val="tx1"/>
            </a:solidFill>
          </a:ln>
        </p:spPr>
      </p:pic>
      <p:pic>
        <p:nvPicPr>
          <p:cNvPr id="12290" name="Picture 2" descr="Home">
            <a:extLst>
              <a:ext uri="{FF2B5EF4-FFF2-40B4-BE49-F238E27FC236}">
                <a16:creationId xmlns:a16="http://schemas.microsoft.com/office/drawing/2014/main" id="{FA598DA5-5DF5-46D1-A9B2-EDDF6FB79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51407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C39B7905-7096-45CF-B553-ED3007A0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71690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40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A68257B-10DB-4070-B9BE-75BF2BEF5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6480390" cy="4860293"/>
          </a:xfrm>
          <a:ln w="76200">
            <a:solidFill>
              <a:schemeClr val="tx1"/>
            </a:solidFill>
          </a:ln>
        </p:spPr>
      </p:pic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23E91645-B760-4A54-B19F-1261C1FA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B3256BEA-AC85-4F3D-9564-F28A3173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5565"/>
            <a:ext cx="2913484" cy="13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2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94FE937-E2A6-4B89-87FC-F0167BBFF0FA}"/>
              </a:ext>
            </a:extLst>
          </p:cNvPr>
          <p:cNvSpPr/>
          <p:nvPr/>
        </p:nvSpPr>
        <p:spPr>
          <a:xfrm>
            <a:off x="323528" y="2332169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6000" dirty="0">
                <a:solidFill>
                  <a:schemeClr val="bg1"/>
                </a:solidFill>
                <a:latin typeface="AR HERMANN" panose="02000000000000000000" pitchFamily="2" charset="0"/>
              </a:rPr>
              <a:t>GLI INGRESSI A SCUOLA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436BF57-0827-4086-8521-192CCB820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636912"/>
            <a:ext cx="3259106" cy="3268499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55B94A6D-28B0-4E70-A6A6-76FB4589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00734"/>
            <a:ext cx="1516065" cy="721382"/>
          </a:xfrm>
          <a:prstGeom prst="rect">
            <a:avLst/>
          </a:prstGeom>
          <a:solidFill>
            <a:srgbClr val="397B0D"/>
          </a:solidFill>
          <a:ln w="76200">
            <a:solidFill>
              <a:schemeClr val="tx2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4B363A4-5928-4AA8-BF40-7A14F364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6597550" cy="4197765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4F4A624E-752F-46ED-A219-FAEBDE39240A}"/>
              </a:ext>
            </a:extLst>
          </p:cNvPr>
          <p:cNvSpPr/>
          <p:nvPr/>
        </p:nvSpPr>
        <p:spPr>
          <a:xfrm>
            <a:off x="6128575" y="1159979"/>
            <a:ext cx="2755038" cy="5698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9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  <a:p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D4DFE4E-C5DC-4C18-80DB-BC321CB59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70" y="404664"/>
            <a:ext cx="4480580" cy="336043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DB83B4A-F758-40DD-8CD8-D61B07297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12494" r="1219" b="14322"/>
          <a:stretch/>
        </p:blipFill>
        <p:spPr>
          <a:xfrm>
            <a:off x="5219699" y="3068960"/>
            <a:ext cx="3601145" cy="360033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028" name="Picture 4" descr="Scribo Ergo Sum: Le avventure dell'ape Reta (Fiaba per bimbi)">
            <a:extLst>
              <a:ext uri="{FF2B5EF4-FFF2-40B4-BE49-F238E27FC236}">
                <a16:creationId xmlns:a16="http://schemas.microsoft.com/office/drawing/2014/main" id="{FADF9731-D3F4-49E3-B05E-940DCEE62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12212" b="10781"/>
          <a:stretch/>
        </p:blipFill>
        <p:spPr bwMode="auto">
          <a:xfrm>
            <a:off x="7236296" y="1087055"/>
            <a:ext cx="1346448" cy="14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pe-regina-bee-queen – Orto didattico – Padova Basso Isonzo">
            <a:extLst>
              <a:ext uri="{FF2B5EF4-FFF2-40B4-BE49-F238E27FC236}">
                <a16:creationId xmlns:a16="http://schemas.microsoft.com/office/drawing/2014/main" id="{6F1D3D71-D330-4852-AC1A-099B31258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5" r="44134" b="14930"/>
          <a:stretch/>
        </p:blipFill>
        <p:spPr bwMode="auto">
          <a:xfrm>
            <a:off x="2722136" y="4797152"/>
            <a:ext cx="1555816" cy="18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C5DF11-4BC1-466D-9750-11B09B3BE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20688"/>
            <a:ext cx="4386548" cy="328991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80AEE48-1EC2-4ED2-8434-250CD037E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b="18324"/>
          <a:stretch/>
        </p:blipFill>
        <p:spPr>
          <a:xfrm>
            <a:off x="2339752" y="3398671"/>
            <a:ext cx="4664800" cy="272626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17F030F-B509-4B48-A83D-77A7AA6A1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41" r="23245"/>
          <a:stretch/>
        </p:blipFill>
        <p:spPr>
          <a:xfrm>
            <a:off x="7236296" y="4437112"/>
            <a:ext cx="1563636" cy="20580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A950E5A-E902-47E9-B6AE-B21921CCA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95736" y="733064"/>
            <a:ext cx="1438781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32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B6FE2E-6D5E-4C45-A8CC-133FC9EB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348880"/>
            <a:ext cx="5218247" cy="3167509"/>
          </a:xfrm>
        </p:spPr>
        <p:txBody>
          <a:bodyPr/>
          <a:lstStyle/>
          <a:p>
            <a:pPr marL="0" indent="0" algn="ctr">
              <a:buNone/>
            </a:pPr>
            <a:r>
              <a:rPr lang="it-IT" sz="5400" b="1" dirty="0">
                <a:solidFill>
                  <a:schemeClr val="bg1"/>
                </a:solidFill>
                <a:latin typeface="AR HERMANN" panose="02000000000000000000" pitchFamily="2" charset="0"/>
              </a:rPr>
              <a:t>ALCUNI AMBIENTI </a:t>
            </a:r>
          </a:p>
          <a:p>
            <a:pPr marL="0" indent="0" algn="ctr">
              <a:buNone/>
            </a:pPr>
            <a:r>
              <a:rPr lang="it-IT" sz="5400" b="1" dirty="0">
                <a:solidFill>
                  <a:schemeClr val="bg1"/>
                </a:solidFill>
                <a:latin typeface="AR HERMANN" panose="02000000000000000000" pitchFamily="2" charset="0"/>
              </a:rPr>
              <a:t>DELLA </a:t>
            </a:r>
          </a:p>
          <a:p>
            <a:pPr marL="0" indent="0" algn="ctr">
              <a:buNone/>
            </a:pPr>
            <a:r>
              <a:rPr lang="it-IT" sz="5400" b="1" dirty="0">
                <a:solidFill>
                  <a:schemeClr val="bg1"/>
                </a:solidFill>
                <a:latin typeface="AR HERMANN" panose="02000000000000000000" pitchFamily="2" charset="0"/>
              </a:rPr>
              <a:t>NOSTRA SCUOLA</a:t>
            </a:r>
            <a:endParaRPr lang="it-IT" sz="5400" b="1" dirty="0"/>
          </a:p>
        </p:txBody>
      </p:sp>
      <p:pic>
        <p:nvPicPr>
          <p:cNvPr id="8196" name="Picture 4" descr="Cartellone Accoglienza bambini scuola materna - Mamma e Bambini">
            <a:extLst>
              <a:ext uri="{FF2B5EF4-FFF2-40B4-BE49-F238E27FC236}">
                <a16:creationId xmlns:a16="http://schemas.microsoft.com/office/drawing/2014/main" id="{8D54DB14-F1F0-42A8-9226-77A0ECE1E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48251"/>
            <a:ext cx="3215630" cy="2368766"/>
          </a:xfrm>
          <a:prstGeom prst="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4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F77EA6-EB96-4222-8E0C-09C9724FE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90" r="-1" b="2432"/>
          <a:stretch/>
        </p:blipFill>
        <p:spPr>
          <a:xfrm>
            <a:off x="2915816" y="621241"/>
            <a:ext cx="4248472" cy="4864633"/>
          </a:xfrm>
          <a:prstGeom prst="rect">
            <a:avLst/>
          </a:prstGeom>
          <a:noFill/>
          <a:ln w="76200">
            <a:solidFill>
              <a:schemeClr val="tx1"/>
            </a:solidFill>
            <a:prstDash val="solid"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7F1046-AE73-4A72-8B9A-6A661E31B981}"/>
              </a:ext>
            </a:extLst>
          </p:cNvPr>
          <p:cNvSpPr txBox="1"/>
          <p:nvPr/>
        </p:nvSpPr>
        <p:spPr>
          <a:xfrm>
            <a:off x="2713958" y="5685347"/>
            <a:ext cx="4064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2800" dirty="0">
                <a:latin typeface="AR HERMANN" panose="02000000000000000000" pitchFamily="2" charset="0"/>
              </a:rPr>
              <a:t>UN SALONE MULTIFUNZIONALE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D6F534-A149-4661-9945-861F48B00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84" t="-609" b="1"/>
          <a:stretch/>
        </p:blipFill>
        <p:spPr>
          <a:xfrm>
            <a:off x="7452320" y="1961678"/>
            <a:ext cx="1441760" cy="293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8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7F1046-AE73-4A72-8B9A-6A661E31B981}"/>
              </a:ext>
            </a:extLst>
          </p:cNvPr>
          <p:cNvSpPr txBox="1"/>
          <p:nvPr/>
        </p:nvSpPr>
        <p:spPr>
          <a:xfrm>
            <a:off x="3275856" y="592377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2800" dirty="0">
                <a:latin typeface="AR HERMANN" panose="02000000000000000000" pitchFamily="2" charset="0"/>
              </a:rPr>
              <a:t>UNA PALESTRA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01163CA-8C99-4E1E-BE26-6B4803FAC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11960" y="478429"/>
            <a:ext cx="4104456" cy="5009203"/>
          </a:xfrm>
          <a:prstGeom prst="rect">
            <a:avLst/>
          </a:prstGeom>
          <a:noFill/>
          <a:ln w="76200">
            <a:solidFill>
              <a:schemeClr val="tx1"/>
            </a:solidFill>
            <a:prstDash val="solid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9C9A419-E154-4537-BF58-506C8CE24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344" y="2327174"/>
            <a:ext cx="1207535" cy="24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7F1046-AE73-4A72-8B9A-6A661E31B981}"/>
              </a:ext>
            </a:extLst>
          </p:cNvPr>
          <p:cNvSpPr txBox="1"/>
          <p:nvPr/>
        </p:nvSpPr>
        <p:spPr>
          <a:xfrm>
            <a:off x="3471955" y="5716674"/>
            <a:ext cx="4097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2800" dirty="0">
                <a:latin typeface="AR HERMANN" panose="02000000000000000000" pitchFamily="2" charset="0"/>
              </a:rPr>
              <a:t>2 LABORATORI DI INFORMATICA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75997DA-F25C-47B2-9AFD-B4FB511A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7159" y="704923"/>
            <a:ext cx="4097110" cy="4780951"/>
          </a:xfrm>
          <a:prstGeom prst="rect">
            <a:avLst/>
          </a:prstGeom>
          <a:noFill/>
          <a:ln w="76200">
            <a:solidFill>
              <a:schemeClr val="tx1"/>
            </a:solidFill>
            <a:prstDash val="solid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C80C19F-9CD5-4700-A8B0-7CE4D921D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215855"/>
            <a:ext cx="1383912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3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8DF489-6E3C-4D0C-9839-521F96C3638D}"/>
              </a:ext>
            </a:extLst>
          </p:cNvPr>
          <p:cNvSpPr txBox="1"/>
          <p:nvPr/>
        </p:nvSpPr>
        <p:spPr>
          <a:xfrm>
            <a:off x="3131840" y="53012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7F1046-AE73-4A72-8B9A-6A661E31B981}"/>
              </a:ext>
            </a:extLst>
          </p:cNvPr>
          <p:cNvSpPr txBox="1"/>
          <p:nvPr/>
        </p:nvSpPr>
        <p:spPr>
          <a:xfrm>
            <a:off x="4539999" y="567054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2800" dirty="0">
                <a:latin typeface="AR HERMANN" panose="02000000000000000000" pitchFamily="2" charset="0"/>
              </a:rPr>
              <a:t>2 MENSE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A7E5CFB-928E-4EA9-A3B0-C6160ED2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692508"/>
            <a:ext cx="4173222" cy="4585583"/>
          </a:xfrm>
          <a:prstGeom prst="rect">
            <a:avLst/>
          </a:prstGeom>
          <a:noFill/>
          <a:ln w="76200">
            <a:solidFill>
              <a:schemeClr val="tx1"/>
            </a:solidFill>
            <a:prstDash val="solid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0B23CC1-FB8B-4FF7-838E-14ED41121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3" t="8241" r="10636" b="9347"/>
          <a:stretch/>
        </p:blipFill>
        <p:spPr>
          <a:xfrm>
            <a:off x="1936505" y="1700808"/>
            <a:ext cx="2203447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821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Presentazione su schermo (4:3)</PresentationFormat>
  <Paragraphs>26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 HERMANN</vt:lpstr>
      <vt:lpstr>Arial</vt:lpstr>
      <vt:lpstr>Century Gothic</vt:lpstr>
      <vt:lpstr>template</vt:lpstr>
      <vt:lpstr>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elisabetta serra</dc:creator>
  <cp:lastModifiedBy>elisabetta serra</cp:lastModifiedBy>
  <cp:revision>5</cp:revision>
  <dcterms:created xsi:type="dcterms:W3CDTF">2020-05-27T18:15:07Z</dcterms:created>
  <dcterms:modified xsi:type="dcterms:W3CDTF">2020-05-28T18:25:55Z</dcterms:modified>
</cp:coreProperties>
</file>